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84" r:id="rId5"/>
    <p:sldId id="285" r:id="rId6"/>
    <p:sldId id="1232" r:id="rId7"/>
    <p:sldId id="294" r:id="rId8"/>
    <p:sldId id="1252" r:id="rId9"/>
    <p:sldId id="291" r:id="rId10"/>
    <p:sldId id="1256" r:id="rId11"/>
    <p:sldId id="1255" r:id="rId12"/>
    <p:sldId id="1257" r:id="rId13"/>
    <p:sldId id="1253" r:id="rId14"/>
    <p:sldId id="1258" r:id="rId15"/>
    <p:sldId id="1254" r:id="rId16"/>
    <p:sldId id="292" r:id="rId17"/>
    <p:sldId id="1259" r:id="rId18"/>
    <p:sldId id="279" r:id="rId19"/>
  </p:sldIdLst>
  <p:sldSz cx="12192000" cy="6858000"/>
  <p:notesSz cx="6858000" cy="9144000"/>
  <p:defaultText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FB4B5-9418-43A8-B372-990E0A789DD8}" v="21" dt="2025-10-06T10:30:56.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6279A-23AB-4343-AEE6-AC6A6587D525}" type="datetimeFigureOut">
              <a:rPr lang="nb-NO" smtClean="0"/>
              <a:t>06.10.2025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89F09-F70F-8F48-A45B-14EC8477B328}" type="slidenum">
              <a:rPr lang="nb-NO" smtClean="0"/>
              <a:t>‹#›</a:t>
            </a:fld>
            <a:endParaRPr lang="nb-NO"/>
          </a:p>
        </p:txBody>
      </p:sp>
    </p:spTree>
    <p:extLst>
      <p:ext uri="{BB962C8B-B14F-4D97-AF65-F5344CB8AC3E}">
        <p14:creationId xmlns:p14="http://schemas.microsoft.com/office/powerpoint/2010/main" val="71961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0DC83-EC5F-7EBA-87A3-A6EB678E60C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81B77BC-5332-A6AF-B54A-F6A3FCF9D77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9BE0117-7104-330D-36B7-D9548CC34742}"/>
              </a:ext>
            </a:extLst>
          </p:cNvPr>
          <p:cNvSpPr>
            <a:spLocks noGrp="1"/>
          </p:cNvSpPr>
          <p:nvPr>
            <p:ph type="body" idx="1"/>
          </p:nvPr>
        </p:nvSpPr>
        <p:spPr/>
        <p:txBody>
          <a:bodyPr/>
          <a:lstStyle/>
          <a:p>
            <a:r>
              <a:rPr lang="nb-NO"/>
              <a:t>Presenter de ulike aktørene som er involvert i prosjektet og hvilken rolle styret har</a:t>
            </a:r>
          </a:p>
          <a:p>
            <a:r>
              <a:rPr lang="nb-NO"/>
              <a:t>Hvem er til stede fra styret i dag, presentere deg selv, hvor styremedlemmene bor</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Bate </a:t>
            </a:r>
            <a:r>
              <a:rPr lang="nb-NO" sz="1200" i="1" kern="1200">
                <a:solidFill>
                  <a:schemeClr val="tx1"/>
                </a:solidFill>
                <a:effectLst/>
                <a:latin typeface="+mn-lt"/>
                <a:ea typeface="+mn-ea"/>
                <a:cs typeface="+mn-cs"/>
              </a:rPr>
              <a:t>er prosjektleder for rehabiliteringen i Borettslaget Soltun. Vi representerer styret, følger opp entreprenøren og sørger for at prosjektet gjennomføres til avtalt tid, kvalitet og kostnad. Vi har også et særlig ansvar for informasjon og oppfølging underveis, slik at beboerne vet hva som skjer og hva de må forholde seg til.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kern="1200">
              <a:solidFill>
                <a:schemeClr val="tx1"/>
              </a:solidFill>
              <a:effectLst/>
              <a:latin typeface="+mn-lt"/>
              <a:ea typeface="+mn-ea"/>
              <a:cs typeface="+mn-cs"/>
            </a:endParaRPr>
          </a:p>
          <a:p>
            <a:r>
              <a:rPr lang="nb-NO" b="1" i="1" err="1"/>
              <a:t>Millab</a:t>
            </a:r>
            <a:r>
              <a:rPr lang="nb-NO" b="1" i="1"/>
              <a:t> </a:t>
            </a:r>
            <a:r>
              <a:rPr lang="nb-NO" b="1" i="1" err="1"/>
              <a:t>Consult</a:t>
            </a:r>
            <a:br>
              <a:rPr lang="nb-NO" i="1"/>
            </a:br>
            <a:r>
              <a:rPr lang="nb-NO" i="1" err="1"/>
              <a:t>Millab</a:t>
            </a:r>
            <a:r>
              <a:rPr lang="nb-NO" i="1"/>
              <a:t> er rådgivende ingeniører som har gjort tekniske undersøkelser av blokkene. De dokumenterer skader og anbefaler hvilke tiltak som er nødvendige for å sikre byggene i mange år framover.</a:t>
            </a:r>
          </a:p>
          <a:p>
            <a:endParaRPr lang="nb-NO" i="1"/>
          </a:p>
          <a:p>
            <a:r>
              <a:rPr lang="nb-NO" b="1" i="1"/>
              <a:t>Stoltz </a:t>
            </a:r>
            <a:r>
              <a:rPr lang="nb-NO" b="1" i="1" err="1"/>
              <a:t>Rehab</a:t>
            </a:r>
            <a:br>
              <a:rPr lang="nb-NO" i="1"/>
            </a:br>
            <a:r>
              <a:rPr lang="nb-NO" i="1"/>
              <a:t>Stoltz er entreprenøren som utfører selve rehabiliteringsarbeidet. De har ansvar for gjennomføringen på byggeplassen – alt fra betongarbeid og overflatebehandling til orden og sikkerhet i hverdagen.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endParaRPr lang="nb-NO"/>
          </a:p>
          <a:p>
            <a:endParaRPr lang="nb-NO"/>
          </a:p>
        </p:txBody>
      </p:sp>
      <p:sp>
        <p:nvSpPr>
          <p:cNvPr id="4" name="Plassholder for lysbildenummer 3">
            <a:extLst>
              <a:ext uri="{FF2B5EF4-FFF2-40B4-BE49-F238E27FC236}">
                <a16:creationId xmlns:a16="http://schemas.microsoft.com/office/drawing/2014/main" id="{CEF9446E-2A31-C9C3-569F-EDC4F7A43E30}"/>
              </a:ext>
            </a:extLst>
          </p:cNvPr>
          <p:cNvSpPr>
            <a:spLocks noGrp="1"/>
          </p:cNvSpPr>
          <p:nvPr>
            <p:ph type="sldNum" sz="quarter" idx="5"/>
          </p:nvPr>
        </p:nvSpPr>
        <p:spPr/>
        <p:txBody>
          <a:bodyPr/>
          <a:lstStyle/>
          <a:p>
            <a:fld id="{3E989F09-F70F-8F48-A45B-14EC8477B328}" type="slidenum">
              <a:rPr lang="nb-NO" smtClean="0"/>
              <a:t>3</a:t>
            </a:fld>
            <a:endParaRPr lang="nb-NO"/>
          </a:p>
        </p:txBody>
      </p:sp>
    </p:spTree>
    <p:extLst>
      <p:ext uri="{BB962C8B-B14F-4D97-AF65-F5344CB8AC3E}">
        <p14:creationId xmlns:p14="http://schemas.microsoft.com/office/powerpoint/2010/main" val="13759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Fortell veldig kort om prosjektleders rolle. </a:t>
            </a:r>
          </a:p>
          <a:p>
            <a:endParaRPr lang="nb-NO"/>
          </a:p>
          <a:p>
            <a:r>
              <a:rPr lang="nb-NO"/>
              <a:t>Få frem skille mellom hva Bate gjør, og hva en entreprenør gjør. </a:t>
            </a:r>
          </a:p>
        </p:txBody>
      </p:sp>
      <p:sp>
        <p:nvSpPr>
          <p:cNvPr id="4" name="Plassholder for lysbildenummer 3"/>
          <p:cNvSpPr>
            <a:spLocks noGrp="1"/>
          </p:cNvSpPr>
          <p:nvPr>
            <p:ph type="sldNum" sz="quarter" idx="5"/>
          </p:nvPr>
        </p:nvSpPr>
        <p:spPr/>
        <p:txBody>
          <a:bodyPr/>
          <a:lstStyle/>
          <a:p>
            <a:fld id="{3E989F09-F70F-8F48-A45B-14EC8477B328}" type="slidenum">
              <a:rPr lang="nb-NO" smtClean="0"/>
              <a:t>5</a:t>
            </a:fld>
            <a:endParaRPr lang="nb-NO"/>
          </a:p>
        </p:txBody>
      </p:sp>
    </p:spTree>
    <p:extLst>
      <p:ext uri="{BB962C8B-B14F-4D97-AF65-F5344CB8AC3E}">
        <p14:creationId xmlns:p14="http://schemas.microsoft.com/office/powerpoint/2010/main" val="59172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80EAD-7B37-E0FD-DB7B-678C76009F6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7C62F6A-640F-D11C-E498-52D46C0B9EE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8A9E4D5-5441-B441-B3D8-8402CFAA96B7}"/>
              </a:ext>
            </a:extLst>
          </p:cNvPr>
          <p:cNvSpPr>
            <a:spLocks noGrp="1"/>
          </p:cNvSpPr>
          <p:nvPr>
            <p:ph type="body" idx="1"/>
          </p:nvPr>
        </p:nvSpPr>
        <p:spPr/>
        <p:txBody>
          <a:bodyPr/>
          <a:lstStyle/>
          <a:p>
            <a:endParaRPr lang="nb-NO"/>
          </a:p>
          <a:p>
            <a:r>
              <a:rPr lang="nb-NO"/>
              <a:t>Få frem skille mellom hva Bate gjør, og hva en entreprenør gjør. </a:t>
            </a:r>
          </a:p>
        </p:txBody>
      </p:sp>
      <p:sp>
        <p:nvSpPr>
          <p:cNvPr id="4" name="Plassholder for lysbildenummer 3">
            <a:extLst>
              <a:ext uri="{FF2B5EF4-FFF2-40B4-BE49-F238E27FC236}">
                <a16:creationId xmlns:a16="http://schemas.microsoft.com/office/drawing/2014/main" id="{5425EBC7-A2BA-C9DA-84C6-2AEE6F285B1F}"/>
              </a:ext>
            </a:extLst>
          </p:cNvPr>
          <p:cNvSpPr>
            <a:spLocks noGrp="1"/>
          </p:cNvSpPr>
          <p:nvPr>
            <p:ph type="sldNum" sz="quarter" idx="5"/>
          </p:nvPr>
        </p:nvSpPr>
        <p:spPr/>
        <p:txBody>
          <a:bodyPr/>
          <a:lstStyle/>
          <a:p>
            <a:fld id="{3E989F09-F70F-8F48-A45B-14EC8477B328}" type="slidenum">
              <a:rPr lang="nb-NO" smtClean="0"/>
              <a:t>8</a:t>
            </a:fld>
            <a:endParaRPr lang="nb-NO"/>
          </a:p>
        </p:txBody>
      </p:sp>
    </p:spTree>
    <p:extLst>
      <p:ext uri="{BB962C8B-B14F-4D97-AF65-F5344CB8AC3E}">
        <p14:creationId xmlns:p14="http://schemas.microsoft.com/office/powerpoint/2010/main" val="258488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EC144-A617-6D9E-7102-BF59C81B0A3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62DDE30-5D6D-537D-E64B-33EDBD394EF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9FAB90-17F8-82A7-8220-1E5EDBB06F90}"/>
              </a:ext>
            </a:extLst>
          </p:cNvPr>
          <p:cNvSpPr>
            <a:spLocks noGrp="1"/>
          </p:cNvSpPr>
          <p:nvPr>
            <p:ph type="body" idx="1"/>
          </p:nvPr>
        </p:nvSpPr>
        <p:spPr/>
        <p:txBody>
          <a:bodyPr/>
          <a:lstStyle/>
          <a:p>
            <a:endParaRPr lang="nb-NO"/>
          </a:p>
          <a:p>
            <a:r>
              <a:rPr lang="nb-NO"/>
              <a:t>Få frem skille mellom hva Bate gjør, og hva en entreprenør gjør. </a:t>
            </a:r>
          </a:p>
        </p:txBody>
      </p:sp>
      <p:sp>
        <p:nvSpPr>
          <p:cNvPr id="4" name="Plassholder for lysbildenummer 3">
            <a:extLst>
              <a:ext uri="{FF2B5EF4-FFF2-40B4-BE49-F238E27FC236}">
                <a16:creationId xmlns:a16="http://schemas.microsoft.com/office/drawing/2014/main" id="{461EB336-9455-650F-AD27-AF83C3EA54C5}"/>
              </a:ext>
            </a:extLst>
          </p:cNvPr>
          <p:cNvSpPr>
            <a:spLocks noGrp="1"/>
          </p:cNvSpPr>
          <p:nvPr>
            <p:ph type="sldNum" sz="quarter" idx="5"/>
          </p:nvPr>
        </p:nvSpPr>
        <p:spPr/>
        <p:txBody>
          <a:bodyPr/>
          <a:lstStyle/>
          <a:p>
            <a:fld id="{3E989F09-F70F-8F48-A45B-14EC8477B328}" type="slidenum">
              <a:rPr lang="nb-NO" smtClean="0"/>
              <a:t>10</a:t>
            </a:fld>
            <a:endParaRPr lang="nb-NO"/>
          </a:p>
        </p:txBody>
      </p:sp>
    </p:spTree>
    <p:extLst>
      <p:ext uri="{BB962C8B-B14F-4D97-AF65-F5344CB8AC3E}">
        <p14:creationId xmlns:p14="http://schemas.microsoft.com/office/powerpoint/2010/main" val="2279073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 Hei! ">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19C16C8-19A3-4EF5-9995-889182DA2207}"/>
              </a:ext>
            </a:extLst>
          </p:cNvPr>
          <p:cNvSpPr>
            <a:spLocks noGrp="1"/>
          </p:cNvSpPr>
          <p:nvPr>
            <p:ph type="dt" sz="half" idx="10"/>
          </p:nvPr>
        </p:nvSpPr>
        <p:spPr/>
        <p:txBody>
          <a:bodyPr/>
          <a:lstStyle/>
          <a:p>
            <a:fld id="{99F1F806-FF8B-D144-B212-BC19696D24E3}" type="datetime1">
              <a:rPr lang="nb-NO" smtClean="0"/>
              <a:t>06.10.2025</a:t>
            </a:fld>
            <a:endParaRPr lang="nb-NO"/>
          </a:p>
        </p:txBody>
      </p:sp>
      <p:sp>
        <p:nvSpPr>
          <p:cNvPr id="5" name="Plassholder for bunntekst 4">
            <a:extLst>
              <a:ext uri="{FF2B5EF4-FFF2-40B4-BE49-F238E27FC236}">
                <a16:creationId xmlns:a16="http://schemas.microsoft.com/office/drawing/2014/main" id="{A3F3E8AB-8F93-4A6B-8FBE-5BF1B2AD853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1D8E591-DCEB-4E94-BD01-9577279AA660}"/>
              </a:ext>
            </a:extLst>
          </p:cNvPr>
          <p:cNvSpPr>
            <a:spLocks noGrp="1"/>
          </p:cNvSpPr>
          <p:nvPr>
            <p:ph type="sldNum" sz="quarter" idx="12"/>
          </p:nvPr>
        </p:nvSpPr>
        <p:spPr/>
        <p:txBody>
          <a:bodyPr/>
          <a:lstStyle/>
          <a:p>
            <a:fld id="{B751AC48-3861-4D30-B327-0DF4321C9A3E}" type="slidenum">
              <a:rPr lang="nb-NO" smtClean="0"/>
              <a:t>‹#›</a:t>
            </a:fld>
            <a:endParaRPr lang="nb-NO"/>
          </a:p>
        </p:txBody>
      </p:sp>
      <p:pic>
        <p:nvPicPr>
          <p:cNvPr id="11" name="Bilde 10" descr="Et bilde som inneholder tekst&#10;&#10;Automatisk generert beskrivelse">
            <a:extLst>
              <a:ext uri="{FF2B5EF4-FFF2-40B4-BE49-F238E27FC236}">
                <a16:creationId xmlns:a16="http://schemas.microsoft.com/office/drawing/2014/main" id="{6F01E735-3D20-C130-464B-383F89859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9580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 + tekst høy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F6824-3A16-42B2-9F1B-34EE8FDCA7D1}"/>
              </a:ext>
            </a:extLst>
          </p:cNvPr>
          <p:cNvSpPr>
            <a:spLocks noGrp="1"/>
          </p:cNvSpPr>
          <p:nvPr>
            <p:ph type="title" hasCustomPrompt="1"/>
          </p:nvPr>
        </p:nvSpPr>
        <p:spPr>
          <a:xfrm>
            <a:off x="5701641" y="1728729"/>
            <a:ext cx="5774849" cy="450027"/>
          </a:xfrm>
        </p:spPr>
        <p:txBody>
          <a:bodyPr/>
          <a:lstStyle>
            <a:lvl1pPr>
              <a:defRPr sz="3800"/>
            </a:lvl1pPr>
          </a:lstStyle>
          <a:p>
            <a:r>
              <a:rPr lang="nb-NO"/>
              <a:t>Sett inn tittel her</a:t>
            </a:r>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1B06420E-3FD5-9A4D-BA7C-D44B4026EB04}"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6" name="Plassholder for bilde 5">
            <a:extLst>
              <a:ext uri="{FF2B5EF4-FFF2-40B4-BE49-F238E27FC236}">
                <a16:creationId xmlns:a16="http://schemas.microsoft.com/office/drawing/2014/main" id="{4EA102E7-365B-404D-B17B-83E44A73A1E0}"/>
              </a:ext>
            </a:extLst>
          </p:cNvPr>
          <p:cNvSpPr>
            <a:spLocks noGrp="1"/>
          </p:cNvSpPr>
          <p:nvPr>
            <p:ph type="pic" idx="13"/>
          </p:nvPr>
        </p:nvSpPr>
        <p:spPr>
          <a:xfrm>
            <a:off x="0" y="0"/>
            <a:ext cx="4986130" cy="6858857"/>
          </a:xfrm>
        </p:spPr>
        <p:txBody>
          <a:bodyPr/>
          <a:lstStyle/>
          <a:p>
            <a:r>
              <a:rPr lang="nb-NO"/>
              <a:t>Klikk på ikonet for å legge til et bilde</a:t>
            </a:r>
          </a:p>
        </p:txBody>
      </p:sp>
      <p:sp>
        <p:nvSpPr>
          <p:cNvPr id="15" name="Plassholder for tekst 14">
            <a:extLst>
              <a:ext uri="{FF2B5EF4-FFF2-40B4-BE49-F238E27FC236}">
                <a16:creationId xmlns:a16="http://schemas.microsoft.com/office/drawing/2014/main" id="{3CDF865C-B716-0677-C34B-1CAFA4FD8CE6}"/>
              </a:ext>
            </a:extLst>
          </p:cNvPr>
          <p:cNvSpPr>
            <a:spLocks noGrp="1"/>
          </p:cNvSpPr>
          <p:nvPr>
            <p:ph type="body" sz="quarter" idx="18"/>
          </p:nvPr>
        </p:nvSpPr>
        <p:spPr>
          <a:xfrm>
            <a:off x="5701640" y="2420651"/>
            <a:ext cx="5774849" cy="3094889"/>
          </a:xfrm>
        </p:spPr>
        <p:txBody>
          <a:bodyPr>
            <a:normAutofit/>
          </a:bodyPr>
          <a:lstStyle>
            <a:lvl1pPr>
              <a:defRPr sz="1800"/>
            </a:lvl1pPr>
            <a:lvl2pPr>
              <a:defRPr sz="1800"/>
            </a:lvl2pPr>
            <a:lvl3pPr>
              <a:defRPr sz="1800"/>
            </a:lvl3pPr>
            <a:lvl4pPr>
              <a:defRPr sz="1800"/>
            </a:lvl4pPr>
            <a:lvl5pPr>
              <a:defRPr sz="1800"/>
            </a:lvl5pPr>
          </a:lstStyle>
          <a:p>
            <a:pPr lvl="0"/>
            <a:r>
              <a:rPr lang="nb-NO"/>
              <a:t>Klikk for å redigere tekststiler i malen</a:t>
            </a:r>
          </a:p>
        </p:txBody>
      </p:sp>
    </p:spTree>
    <p:extLst>
      <p:ext uri="{BB962C8B-B14F-4D97-AF65-F5344CB8AC3E}">
        <p14:creationId xmlns:p14="http://schemas.microsoft.com/office/powerpoint/2010/main" val="14073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 + tekst vens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F6824-3A16-42B2-9F1B-34EE8FDCA7D1}"/>
              </a:ext>
            </a:extLst>
          </p:cNvPr>
          <p:cNvSpPr>
            <a:spLocks noGrp="1"/>
          </p:cNvSpPr>
          <p:nvPr>
            <p:ph type="title" hasCustomPrompt="1"/>
          </p:nvPr>
        </p:nvSpPr>
        <p:spPr>
          <a:xfrm>
            <a:off x="715511" y="1727872"/>
            <a:ext cx="5774849" cy="450027"/>
          </a:xfrm>
        </p:spPr>
        <p:txBody>
          <a:bodyPr/>
          <a:lstStyle>
            <a:lvl1pPr>
              <a:defRPr sz="3800"/>
            </a:lvl1pPr>
          </a:lstStyle>
          <a:p>
            <a:r>
              <a:rPr lang="nb-NO"/>
              <a:t>Sett inn tittel her</a:t>
            </a:r>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1B06420E-3FD5-9A4D-BA7C-D44B4026EB04}"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6" name="Plassholder for bilde 5">
            <a:extLst>
              <a:ext uri="{FF2B5EF4-FFF2-40B4-BE49-F238E27FC236}">
                <a16:creationId xmlns:a16="http://schemas.microsoft.com/office/drawing/2014/main" id="{4EA102E7-365B-404D-B17B-83E44A73A1E0}"/>
              </a:ext>
            </a:extLst>
          </p:cNvPr>
          <p:cNvSpPr>
            <a:spLocks noGrp="1"/>
          </p:cNvSpPr>
          <p:nvPr>
            <p:ph type="pic" idx="13"/>
          </p:nvPr>
        </p:nvSpPr>
        <p:spPr>
          <a:xfrm>
            <a:off x="7205870" y="-857"/>
            <a:ext cx="4986130" cy="6858857"/>
          </a:xfrm>
        </p:spPr>
        <p:txBody>
          <a:bodyPr/>
          <a:lstStyle/>
          <a:p>
            <a:r>
              <a:rPr lang="nb-NO"/>
              <a:t>Klikk på ikonet for å legge til et bilde</a:t>
            </a:r>
          </a:p>
        </p:txBody>
      </p:sp>
      <p:sp>
        <p:nvSpPr>
          <p:cNvPr id="15" name="Plassholder for tekst 14">
            <a:extLst>
              <a:ext uri="{FF2B5EF4-FFF2-40B4-BE49-F238E27FC236}">
                <a16:creationId xmlns:a16="http://schemas.microsoft.com/office/drawing/2014/main" id="{3CDF865C-B716-0677-C34B-1CAFA4FD8CE6}"/>
              </a:ext>
            </a:extLst>
          </p:cNvPr>
          <p:cNvSpPr>
            <a:spLocks noGrp="1"/>
          </p:cNvSpPr>
          <p:nvPr>
            <p:ph type="body" sz="quarter" idx="18"/>
          </p:nvPr>
        </p:nvSpPr>
        <p:spPr>
          <a:xfrm>
            <a:off x="715510" y="2419794"/>
            <a:ext cx="5774849" cy="3094889"/>
          </a:xfrm>
        </p:spPr>
        <p:txBody>
          <a:bodyPr>
            <a:normAutofit/>
          </a:bodyPr>
          <a:lstStyle>
            <a:lvl1pPr>
              <a:defRPr sz="1800"/>
            </a:lvl1pPr>
            <a:lvl2pPr>
              <a:defRPr sz="1800"/>
            </a:lvl2pPr>
            <a:lvl3pPr>
              <a:defRPr sz="1800"/>
            </a:lvl3pPr>
            <a:lvl4pPr>
              <a:defRPr sz="1800"/>
            </a:lvl4pPr>
            <a:lvl5pPr>
              <a:defRPr sz="1800"/>
            </a:lvl5pPr>
          </a:lstStyle>
          <a:p>
            <a:pPr lvl="0"/>
            <a:r>
              <a:rPr lang="nb-NO"/>
              <a:t>Klikk for å redigere tekststiler i malen</a:t>
            </a:r>
          </a:p>
        </p:txBody>
      </p:sp>
    </p:spTree>
    <p:extLst>
      <p:ext uri="{BB962C8B-B14F-4D97-AF65-F5344CB8AC3E}">
        <p14:creationId xmlns:p14="http://schemas.microsoft.com/office/powerpoint/2010/main" val="122616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e bilder +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CAA98AA7-0D0B-1D4F-A138-DF55319F8A82}"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3" name="Plassholder for tekst 6">
            <a:extLst>
              <a:ext uri="{FF2B5EF4-FFF2-40B4-BE49-F238E27FC236}">
                <a16:creationId xmlns:a16="http://schemas.microsoft.com/office/drawing/2014/main" id="{C311BD40-BDE8-00D1-08D3-FD85167E7BEF}"/>
              </a:ext>
            </a:extLst>
          </p:cNvPr>
          <p:cNvSpPr>
            <a:spLocks noGrp="1"/>
          </p:cNvSpPr>
          <p:nvPr>
            <p:ph type="body" sz="quarter" idx="17"/>
          </p:nvPr>
        </p:nvSpPr>
        <p:spPr>
          <a:xfrm>
            <a:off x="8650247" y="4151484"/>
            <a:ext cx="2826243" cy="1934127"/>
          </a:xfrm>
          <a:prstGeom prst="rect">
            <a:avLst/>
          </a:prstGeom>
        </p:spPr>
        <p:txBody>
          <a:bodyPr lIns="0" tIns="0" rIns="0" bIns="0">
            <a:normAutofit/>
          </a:bodyPr>
          <a:lstStyle>
            <a:lvl1pPr>
              <a:defRPr sz="1800"/>
            </a:lvl1pPr>
          </a:lstStyle>
          <a:p>
            <a:pPr lvl="0"/>
            <a:r>
              <a:rPr lang="nb-NO"/>
              <a:t>Klikk for å redigere tekststiler i malen</a:t>
            </a:r>
          </a:p>
        </p:txBody>
      </p:sp>
      <p:sp>
        <p:nvSpPr>
          <p:cNvPr id="17" name="Plassholder for tekst 16">
            <a:extLst>
              <a:ext uri="{FF2B5EF4-FFF2-40B4-BE49-F238E27FC236}">
                <a16:creationId xmlns:a16="http://schemas.microsoft.com/office/drawing/2014/main" id="{63D6C000-CDDD-E505-6FFA-C1EED9AFDD65}"/>
              </a:ext>
            </a:extLst>
          </p:cNvPr>
          <p:cNvSpPr>
            <a:spLocks noGrp="1"/>
          </p:cNvSpPr>
          <p:nvPr>
            <p:ph type="body" sz="quarter" idx="19" hasCustomPrompt="1"/>
          </p:nvPr>
        </p:nvSpPr>
        <p:spPr>
          <a:xfrm>
            <a:off x="8650246" y="2859091"/>
            <a:ext cx="2826244" cy="1080717"/>
          </a:xfrm>
        </p:spPr>
        <p:txBody>
          <a:bodyPr>
            <a:noAutofit/>
          </a:bodyPr>
          <a:lstStyle>
            <a:lvl1pPr>
              <a:defRPr sz="3800" b="1">
                <a:latin typeface="+mj-lt"/>
              </a:defRPr>
            </a:lvl1pPr>
            <a:lvl2pPr>
              <a:defRPr sz="3200" b="1">
                <a:latin typeface="+mj-lt"/>
              </a:defRPr>
            </a:lvl2pPr>
            <a:lvl3pPr>
              <a:defRPr sz="3200" b="1">
                <a:latin typeface="+mj-lt"/>
              </a:defRPr>
            </a:lvl3pPr>
            <a:lvl4pPr>
              <a:defRPr sz="3200" b="1">
                <a:latin typeface="+mj-lt"/>
              </a:defRPr>
            </a:lvl4pPr>
            <a:lvl5pPr>
              <a:defRPr sz="3200" b="1">
                <a:latin typeface="+mj-lt"/>
              </a:defRPr>
            </a:lvl5pPr>
          </a:lstStyle>
          <a:p>
            <a:pPr lvl="0"/>
            <a:r>
              <a:rPr lang="nb-NO"/>
              <a:t>Sett inn tittel her</a:t>
            </a:r>
          </a:p>
        </p:txBody>
      </p:sp>
      <p:sp>
        <p:nvSpPr>
          <p:cNvPr id="10" name="Plassholder for bilde 5">
            <a:extLst>
              <a:ext uri="{FF2B5EF4-FFF2-40B4-BE49-F238E27FC236}">
                <a16:creationId xmlns:a16="http://schemas.microsoft.com/office/drawing/2014/main" id="{CC6767F2-02FC-5172-09F4-7C18FA49A361}"/>
              </a:ext>
            </a:extLst>
          </p:cNvPr>
          <p:cNvSpPr>
            <a:spLocks noGrp="1"/>
          </p:cNvSpPr>
          <p:nvPr>
            <p:ph type="pic" idx="20"/>
          </p:nvPr>
        </p:nvSpPr>
        <p:spPr>
          <a:xfrm>
            <a:off x="0" y="0"/>
            <a:ext cx="3893876" cy="3399450"/>
          </a:xfrm>
        </p:spPr>
        <p:txBody>
          <a:bodyPr/>
          <a:lstStyle/>
          <a:p>
            <a:r>
              <a:rPr lang="nb-NO"/>
              <a:t>Klikk på ikonet for å legge til et bilde</a:t>
            </a:r>
          </a:p>
        </p:txBody>
      </p:sp>
      <p:sp>
        <p:nvSpPr>
          <p:cNvPr id="11" name="Plassholder for bilde 5">
            <a:extLst>
              <a:ext uri="{FF2B5EF4-FFF2-40B4-BE49-F238E27FC236}">
                <a16:creationId xmlns:a16="http://schemas.microsoft.com/office/drawing/2014/main" id="{43E157E7-0F81-3910-0BDB-335C41406433}"/>
              </a:ext>
            </a:extLst>
          </p:cNvPr>
          <p:cNvSpPr>
            <a:spLocks noGrp="1"/>
          </p:cNvSpPr>
          <p:nvPr>
            <p:ph type="pic" idx="21"/>
          </p:nvPr>
        </p:nvSpPr>
        <p:spPr>
          <a:xfrm>
            <a:off x="4000500" y="1"/>
            <a:ext cx="3930717" cy="3399450"/>
          </a:xfrm>
        </p:spPr>
        <p:txBody>
          <a:bodyPr/>
          <a:lstStyle/>
          <a:p>
            <a:r>
              <a:rPr lang="nb-NO"/>
              <a:t>Klikk på ikonet for å legge til et bilde</a:t>
            </a:r>
          </a:p>
        </p:txBody>
      </p:sp>
      <p:sp>
        <p:nvSpPr>
          <p:cNvPr id="14" name="Plassholder for bilde 5">
            <a:extLst>
              <a:ext uri="{FF2B5EF4-FFF2-40B4-BE49-F238E27FC236}">
                <a16:creationId xmlns:a16="http://schemas.microsoft.com/office/drawing/2014/main" id="{5D0C6080-E0B6-B85C-E8EC-61C307088DCB}"/>
              </a:ext>
            </a:extLst>
          </p:cNvPr>
          <p:cNvSpPr>
            <a:spLocks noGrp="1"/>
          </p:cNvSpPr>
          <p:nvPr>
            <p:ph type="pic" idx="22"/>
          </p:nvPr>
        </p:nvSpPr>
        <p:spPr>
          <a:xfrm>
            <a:off x="4000500" y="3497876"/>
            <a:ext cx="3945613" cy="3360122"/>
          </a:xfrm>
        </p:spPr>
        <p:txBody>
          <a:bodyPr/>
          <a:lstStyle/>
          <a:p>
            <a:r>
              <a:rPr lang="nb-NO"/>
              <a:t>Klikk på ikonet for å legge til et bilde</a:t>
            </a:r>
          </a:p>
        </p:txBody>
      </p:sp>
      <p:sp>
        <p:nvSpPr>
          <p:cNvPr id="16" name="Plassholder for bilde 5">
            <a:extLst>
              <a:ext uri="{FF2B5EF4-FFF2-40B4-BE49-F238E27FC236}">
                <a16:creationId xmlns:a16="http://schemas.microsoft.com/office/drawing/2014/main" id="{E29C40EA-9C9C-5FF2-C969-5698127CAACD}"/>
              </a:ext>
            </a:extLst>
          </p:cNvPr>
          <p:cNvSpPr>
            <a:spLocks noGrp="1"/>
          </p:cNvSpPr>
          <p:nvPr>
            <p:ph type="pic" idx="23"/>
          </p:nvPr>
        </p:nvSpPr>
        <p:spPr>
          <a:xfrm>
            <a:off x="-11085" y="3497876"/>
            <a:ext cx="3916047" cy="3369747"/>
          </a:xfrm>
        </p:spPr>
        <p:txBody>
          <a:bodyPr/>
          <a:lstStyle/>
          <a:p>
            <a:r>
              <a:rPr lang="nb-NO"/>
              <a:t>Klikk på ikonet for å legge til et bilde</a:t>
            </a:r>
          </a:p>
        </p:txBody>
      </p:sp>
    </p:spTree>
    <p:extLst>
      <p:ext uri="{BB962C8B-B14F-4D97-AF65-F5344CB8AC3E}">
        <p14:creationId xmlns:p14="http://schemas.microsoft.com/office/powerpoint/2010/main" val="313234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pbilde + kort tekst">
    <p:bg>
      <p:bgRef idx="1001">
        <a:schemeClr val="bg1"/>
      </p:bgRef>
    </p:bg>
    <p:spTree>
      <p:nvGrpSpPr>
        <p:cNvPr id="1" name=""/>
        <p:cNvGrpSpPr/>
        <p:nvPr/>
      </p:nvGrpSpPr>
      <p:grpSpPr>
        <a:xfrm>
          <a:off x="0" y="0"/>
          <a:ext cx="0" cy="0"/>
          <a:chOff x="0" y="0"/>
          <a:chExt cx="0" cy="0"/>
        </a:xfrm>
      </p:grpSpPr>
      <p:sp>
        <p:nvSpPr>
          <p:cNvPr id="21" name="Plassholder for bilde 20">
            <a:extLst>
              <a:ext uri="{FF2B5EF4-FFF2-40B4-BE49-F238E27FC236}">
                <a16:creationId xmlns:a16="http://schemas.microsoft.com/office/drawing/2014/main" id="{BAB0EF44-1B03-3533-1A01-8A24C8B84F6D}"/>
              </a:ext>
            </a:extLst>
          </p:cNvPr>
          <p:cNvSpPr>
            <a:spLocks noGrp="1"/>
          </p:cNvSpPr>
          <p:nvPr>
            <p:ph type="pic" sz="quarter" idx="15"/>
          </p:nvPr>
        </p:nvSpPr>
        <p:spPr>
          <a:xfrm>
            <a:off x="0" y="0"/>
            <a:ext cx="11303000" cy="4889500"/>
          </a:xfrm>
          <a:prstGeom prst="rect">
            <a:avLst/>
          </a:prstGeom>
        </p:spPr>
        <p:txBody>
          <a:bodyPr/>
          <a:lstStyle/>
          <a:p>
            <a:r>
              <a:rPr lang="nb-NO"/>
              <a:t>Klikk på ikonet for å legge til et bilde</a:t>
            </a:r>
          </a:p>
        </p:txBody>
      </p:sp>
      <p:sp>
        <p:nvSpPr>
          <p:cNvPr id="3" name="Plassholder for dato 2">
            <a:extLst>
              <a:ext uri="{FF2B5EF4-FFF2-40B4-BE49-F238E27FC236}">
                <a16:creationId xmlns:a16="http://schemas.microsoft.com/office/drawing/2014/main" id="{31A30D1A-F6E0-4360-A95E-AA1D788C4297}"/>
              </a:ext>
            </a:extLst>
          </p:cNvPr>
          <p:cNvSpPr>
            <a:spLocks noGrp="1"/>
          </p:cNvSpPr>
          <p:nvPr>
            <p:ph type="dt" sz="half" idx="10"/>
          </p:nvPr>
        </p:nvSpPr>
        <p:spPr/>
        <p:txBody>
          <a:bodyPr/>
          <a:lstStyle/>
          <a:p>
            <a:fld id="{62530974-833D-D243-82C8-B44598F4B3D5}" type="datetime1">
              <a:rPr lang="nb-NO" smtClean="0"/>
              <a:t>06.10.2025</a:t>
            </a:fld>
            <a:endParaRPr lang="nb-NO"/>
          </a:p>
        </p:txBody>
      </p:sp>
      <p:sp>
        <p:nvSpPr>
          <p:cNvPr id="4" name="Plassholder for bunntekst 3">
            <a:extLst>
              <a:ext uri="{FF2B5EF4-FFF2-40B4-BE49-F238E27FC236}">
                <a16:creationId xmlns:a16="http://schemas.microsoft.com/office/drawing/2014/main" id="{D5D330F7-0B39-43AD-BC75-12B1ACF304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9AF0A8C-64A3-4F50-8AD1-FE9DAE1205B7}"/>
              </a:ext>
            </a:extLst>
          </p:cNvPr>
          <p:cNvSpPr>
            <a:spLocks noGrp="1"/>
          </p:cNvSpPr>
          <p:nvPr>
            <p:ph type="sldNum" sz="quarter" idx="12"/>
          </p:nvPr>
        </p:nvSpPr>
        <p:spPr/>
        <p:txBody>
          <a:bodyPr/>
          <a:lstStyle/>
          <a:p>
            <a:fld id="{B751AC48-3861-4D30-B327-0DF4321C9A3E}" type="slidenum">
              <a:rPr lang="nb-NO" smtClean="0"/>
              <a:t>‹#›</a:t>
            </a:fld>
            <a:endParaRPr lang="nb-NO"/>
          </a:p>
        </p:txBody>
      </p:sp>
      <p:pic>
        <p:nvPicPr>
          <p:cNvPr id="10" name="Bilde 9" descr="Et bilde som inneholder tekst, utklipp&#10;&#10;Automatisk generert beskrivelse">
            <a:extLst>
              <a:ext uri="{FF2B5EF4-FFF2-40B4-BE49-F238E27FC236}">
                <a16:creationId xmlns:a16="http://schemas.microsoft.com/office/drawing/2014/main" id="{23586A4D-21BA-435D-DE5C-2696732464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9550" y="228077"/>
            <a:ext cx="552450" cy="577850"/>
          </a:xfrm>
          <a:prstGeom prst="rect">
            <a:avLst/>
          </a:prstGeom>
        </p:spPr>
      </p:pic>
      <p:sp>
        <p:nvSpPr>
          <p:cNvPr id="13" name="Plassholder for tekst 12">
            <a:extLst>
              <a:ext uri="{FF2B5EF4-FFF2-40B4-BE49-F238E27FC236}">
                <a16:creationId xmlns:a16="http://schemas.microsoft.com/office/drawing/2014/main" id="{4EDE78F0-5FF0-E669-C2E4-253E58DBD283}"/>
              </a:ext>
            </a:extLst>
          </p:cNvPr>
          <p:cNvSpPr>
            <a:spLocks noGrp="1"/>
          </p:cNvSpPr>
          <p:nvPr>
            <p:ph type="body" sz="quarter" idx="14"/>
          </p:nvPr>
        </p:nvSpPr>
        <p:spPr>
          <a:xfrm>
            <a:off x="4368800" y="5373511"/>
            <a:ext cx="6934200" cy="739585"/>
          </a:xfrm>
          <a:noFill/>
          <a:ln w="698500" cap="rnd">
            <a:noFill/>
          </a:ln>
        </p:spPr>
        <p:txBody>
          <a:bodyPr>
            <a:normAutofit/>
          </a:bodyPr>
          <a:lstStyle>
            <a:lvl1pPr>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redigere tekststiler i malen</a:t>
            </a:r>
          </a:p>
        </p:txBody>
      </p:sp>
      <p:sp>
        <p:nvSpPr>
          <p:cNvPr id="2" name="Tittel 1">
            <a:extLst>
              <a:ext uri="{FF2B5EF4-FFF2-40B4-BE49-F238E27FC236}">
                <a16:creationId xmlns:a16="http://schemas.microsoft.com/office/drawing/2014/main" id="{00F37A71-C864-4ABE-ACD6-92CDC712D7B0}"/>
              </a:ext>
            </a:extLst>
          </p:cNvPr>
          <p:cNvSpPr>
            <a:spLocks noGrp="1"/>
          </p:cNvSpPr>
          <p:nvPr>
            <p:ph type="title" hasCustomPrompt="1"/>
          </p:nvPr>
        </p:nvSpPr>
        <p:spPr>
          <a:xfrm>
            <a:off x="844549" y="5201300"/>
            <a:ext cx="3083983" cy="911796"/>
          </a:xfrm>
          <a:noFill/>
          <a:ln w="698500" cap="rnd">
            <a:noFill/>
          </a:ln>
        </p:spPr>
        <p:txBody>
          <a:bodyPr/>
          <a:lstStyle>
            <a:lvl1pPr algn="r">
              <a:defRPr sz="3800">
                <a:solidFill>
                  <a:schemeClr val="tx1"/>
                </a:solidFill>
              </a:defRPr>
            </a:lvl1pPr>
          </a:lstStyle>
          <a:p>
            <a:r>
              <a:rPr lang="nb-NO"/>
              <a:t>Sett inn tittel her</a:t>
            </a:r>
          </a:p>
        </p:txBody>
      </p:sp>
    </p:spTree>
    <p:extLst>
      <p:ext uri="{BB962C8B-B14F-4D97-AF65-F5344CB8AC3E}">
        <p14:creationId xmlns:p14="http://schemas.microsoft.com/office/powerpoint/2010/main" val="29803740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655C887-3534-4961-B550-4F75ED5A2B87}"/>
              </a:ext>
            </a:extLst>
          </p:cNvPr>
          <p:cNvSpPr>
            <a:spLocks noGrp="1"/>
          </p:cNvSpPr>
          <p:nvPr>
            <p:ph type="dt" sz="half" idx="10"/>
          </p:nvPr>
        </p:nvSpPr>
        <p:spPr/>
        <p:txBody>
          <a:bodyPr/>
          <a:lstStyle/>
          <a:p>
            <a:fld id="{A6792EE8-8E15-F843-ABF0-4D0A52E5BCE6}" type="datetime1">
              <a:rPr lang="nb-NO" smtClean="0"/>
              <a:t>06.10.2025</a:t>
            </a:fld>
            <a:endParaRPr lang="nb-NO"/>
          </a:p>
        </p:txBody>
      </p:sp>
      <p:sp>
        <p:nvSpPr>
          <p:cNvPr id="4" name="Plassholder for bunntekst 3">
            <a:extLst>
              <a:ext uri="{FF2B5EF4-FFF2-40B4-BE49-F238E27FC236}">
                <a16:creationId xmlns:a16="http://schemas.microsoft.com/office/drawing/2014/main" id="{58AF02AF-9A1D-4BF6-B8BC-81484B61D7D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3F00662-EF9A-419F-9BFB-F44921524BF2}"/>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6" name="Plassholder for bilde 5">
            <a:extLst>
              <a:ext uri="{FF2B5EF4-FFF2-40B4-BE49-F238E27FC236}">
                <a16:creationId xmlns:a16="http://schemas.microsoft.com/office/drawing/2014/main" id="{DC78551A-7A64-4E19-800C-FB5CB6989DF2}"/>
              </a:ext>
            </a:extLst>
          </p:cNvPr>
          <p:cNvSpPr>
            <a:spLocks noGrp="1"/>
          </p:cNvSpPr>
          <p:nvPr>
            <p:ph type="pic" idx="13"/>
          </p:nvPr>
        </p:nvSpPr>
        <p:spPr>
          <a:xfrm>
            <a:off x="0" y="0"/>
            <a:ext cx="6047470" cy="6858858"/>
          </a:xfrm>
        </p:spPr>
        <p:txBody>
          <a:bodyPr/>
          <a:lstStyle/>
          <a:p>
            <a:r>
              <a:rPr lang="nb-NO"/>
              <a:t>Klikk på ikonet for å legge til et bilde</a:t>
            </a:r>
          </a:p>
        </p:txBody>
      </p:sp>
      <p:sp>
        <p:nvSpPr>
          <p:cNvPr id="7" name="Plassholder for bilde 6">
            <a:extLst>
              <a:ext uri="{FF2B5EF4-FFF2-40B4-BE49-F238E27FC236}">
                <a16:creationId xmlns:a16="http://schemas.microsoft.com/office/drawing/2014/main" id="{025C6302-DE6D-4A71-9C95-FB1AFC862868}"/>
              </a:ext>
            </a:extLst>
          </p:cNvPr>
          <p:cNvSpPr>
            <a:spLocks noGrp="1"/>
          </p:cNvSpPr>
          <p:nvPr>
            <p:ph type="pic" sz="quarter" idx="14"/>
          </p:nvPr>
        </p:nvSpPr>
        <p:spPr>
          <a:xfrm>
            <a:off x="6144531" y="0"/>
            <a:ext cx="6048993" cy="6858858"/>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84619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1ECD7916-73ED-4A3E-A106-165CDB5F0CD0}"/>
              </a:ext>
            </a:extLst>
          </p:cNvPr>
          <p:cNvSpPr>
            <a:spLocks noGrp="1"/>
          </p:cNvSpPr>
          <p:nvPr>
            <p:ph type="dt" sz="half" idx="10"/>
          </p:nvPr>
        </p:nvSpPr>
        <p:spPr/>
        <p:txBody>
          <a:bodyPr/>
          <a:lstStyle/>
          <a:p>
            <a:fld id="{2F5C486C-383B-B748-9021-A6ACC8EC027A}" type="datetime1">
              <a:rPr lang="nb-NO" smtClean="0"/>
              <a:t>06.10.2025</a:t>
            </a:fld>
            <a:endParaRPr lang="nb-NO"/>
          </a:p>
        </p:txBody>
      </p:sp>
      <p:sp>
        <p:nvSpPr>
          <p:cNvPr id="4" name="Plassholder for bunntekst 3">
            <a:extLst>
              <a:ext uri="{FF2B5EF4-FFF2-40B4-BE49-F238E27FC236}">
                <a16:creationId xmlns:a16="http://schemas.microsoft.com/office/drawing/2014/main" id="{CFF82E95-1BD5-4CC3-BDBC-92159E93759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85303BE-C6EE-4C3D-B77E-83142DB2324F}"/>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6" name="Plassholder for bilde 5">
            <a:extLst>
              <a:ext uri="{FF2B5EF4-FFF2-40B4-BE49-F238E27FC236}">
                <a16:creationId xmlns:a16="http://schemas.microsoft.com/office/drawing/2014/main" id="{080396C7-681E-488A-94FE-030B6CB679A2}"/>
              </a:ext>
            </a:extLst>
          </p:cNvPr>
          <p:cNvSpPr>
            <a:spLocks noGrp="1"/>
          </p:cNvSpPr>
          <p:nvPr>
            <p:ph type="pic" idx="13"/>
          </p:nvPr>
        </p:nvSpPr>
        <p:spPr>
          <a:xfrm>
            <a:off x="6143769" y="3478213"/>
            <a:ext cx="6049755" cy="3380644"/>
          </a:xfrm>
        </p:spPr>
        <p:txBody>
          <a:bodyPr/>
          <a:lstStyle/>
          <a:p>
            <a:r>
              <a:rPr lang="nb-NO"/>
              <a:t>Klikk på ikonet for å legge til et bilde</a:t>
            </a:r>
          </a:p>
        </p:txBody>
      </p:sp>
      <p:sp>
        <p:nvSpPr>
          <p:cNvPr id="7" name="Plassholder for bilde 6">
            <a:extLst>
              <a:ext uri="{FF2B5EF4-FFF2-40B4-BE49-F238E27FC236}">
                <a16:creationId xmlns:a16="http://schemas.microsoft.com/office/drawing/2014/main" id="{02960B51-3727-4F6B-A45C-C7CA17E13C78}"/>
              </a:ext>
            </a:extLst>
          </p:cNvPr>
          <p:cNvSpPr>
            <a:spLocks noGrp="1"/>
          </p:cNvSpPr>
          <p:nvPr>
            <p:ph type="pic" sz="quarter" idx="14"/>
          </p:nvPr>
        </p:nvSpPr>
        <p:spPr>
          <a:xfrm>
            <a:off x="6143769" y="-1"/>
            <a:ext cx="6049755" cy="3379787"/>
          </a:xfrm>
          <a:prstGeom prst="rect">
            <a:avLst/>
          </a:prstGeom>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E6875249-2AB4-4F5A-A920-11D745D64EE8}"/>
              </a:ext>
            </a:extLst>
          </p:cNvPr>
          <p:cNvSpPr>
            <a:spLocks noGrp="1"/>
          </p:cNvSpPr>
          <p:nvPr>
            <p:ph type="pic" sz="quarter" idx="15"/>
          </p:nvPr>
        </p:nvSpPr>
        <p:spPr>
          <a:xfrm>
            <a:off x="0" y="3478213"/>
            <a:ext cx="6048230" cy="3380644"/>
          </a:xfrm>
          <a:prstGeom prst="rect">
            <a:avLst/>
          </a:prstGeom>
        </p:spPr>
        <p:txBody>
          <a:bodyPr/>
          <a:lstStyle/>
          <a:p>
            <a:r>
              <a:rPr lang="nb-NO"/>
              <a:t>Klikk på ikonet for å legge til et bilde</a:t>
            </a:r>
          </a:p>
        </p:txBody>
      </p:sp>
      <p:sp>
        <p:nvSpPr>
          <p:cNvPr id="9" name="Plassholder for bilde 8">
            <a:extLst>
              <a:ext uri="{FF2B5EF4-FFF2-40B4-BE49-F238E27FC236}">
                <a16:creationId xmlns:a16="http://schemas.microsoft.com/office/drawing/2014/main" id="{4DC5B048-35B7-42D0-9BF9-75B0EFB1E63C}"/>
              </a:ext>
            </a:extLst>
          </p:cNvPr>
          <p:cNvSpPr>
            <a:spLocks noGrp="1"/>
          </p:cNvSpPr>
          <p:nvPr>
            <p:ph type="pic" sz="quarter" idx="16"/>
          </p:nvPr>
        </p:nvSpPr>
        <p:spPr>
          <a:xfrm>
            <a:off x="-1" y="0"/>
            <a:ext cx="6048231" cy="3379786"/>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74586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sial: Tidsli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18E87D-5805-656E-C338-2DE8882E341B}"/>
              </a:ext>
            </a:extLst>
          </p:cNvPr>
          <p:cNvSpPr>
            <a:spLocks noGrp="1"/>
          </p:cNvSpPr>
          <p:nvPr>
            <p:ph type="title" hasCustomPrompt="1"/>
          </p:nvPr>
        </p:nvSpPr>
        <p:spPr>
          <a:xfrm>
            <a:off x="666045" y="1196623"/>
            <a:ext cx="10810446" cy="526298"/>
          </a:xfrm>
        </p:spPr>
        <p:txBody>
          <a:bodyPr/>
          <a:lstStyle>
            <a:lvl1pPr>
              <a:defRPr sz="3800"/>
            </a:lvl1pPr>
          </a:lstStyle>
          <a:p>
            <a:r>
              <a:rPr lang="nb-NO"/>
              <a:t>Sett inn tittel her</a:t>
            </a:r>
          </a:p>
        </p:txBody>
      </p:sp>
      <p:cxnSp>
        <p:nvCxnSpPr>
          <p:cNvPr id="6" name="Rett pil 5">
            <a:extLst>
              <a:ext uri="{FF2B5EF4-FFF2-40B4-BE49-F238E27FC236}">
                <a16:creationId xmlns:a16="http://schemas.microsoft.com/office/drawing/2014/main" id="{1AA0DEFA-09DB-6BA2-3370-B1D09F5D27A6}"/>
              </a:ext>
            </a:extLst>
          </p:cNvPr>
          <p:cNvCxnSpPr/>
          <p:nvPr userDrawn="1"/>
        </p:nvCxnSpPr>
        <p:spPr>
          <a:xfrm>
            <a:off x="0" y="3200399"/>
            <a:ext cx="11476491" cy="0"/>
          </a:xfrm>
          <a:prstGeom prst="straightConnector1">
            <a:avLst/>
          </a:prstGeom>
          <a:ln w="19050" cap="rnd">
            <a:solidFill>
              <a:srgbClr val="ED1C24"/>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Plassholder for tekst 6">
            <a:extLst>
              <a:ext uri="{FF2B5EF4-FFF2-40B4-BE49-F238E27FC236}">
                <a16:creationId xmlns:a16="http://schemas.microsoft.com/office/drawing/2014/main" id="{E0BDE432-317B-93D4-D814-2347036AF160}"/>
              </a:ext>
            </a:extLst>
          </p:cNvPr>
          <p:cNvSpPr>
            <a:spLocks noGrp="1"/>
          </p:cNvSpPr>
          <p:nvPr>
            <p:ph type="body" sz="quarter" idx="17" hasCustomPrompt="1"/>
          </p:nvPr>
        </p:nvSpPr>
        <p:spPr>
          <a:xfrm>
            <a:off x="755656" y="2682607"/>
            <a:ext cx="1242900" cy="289192"/>
          </a:xfrm>
          <a:prstGeom prst="rect">
            <a:avLst/>
          </a:prstGeom>
        </p:spPr>
        <p:txBody>
          <a:bodyPr lIns="0" tIns="0" rIns="0" bIns="0">
            <a:normAutofit/>
          </a:bodyPr>
          <a:lstStyle>
            <a:lvl1pPr algn="l">
              <a:defRPr sz="2200" b="1"/>
            </a:lvl1pPr>
          </a:lstStyle>
          <a:p>
            <a:pPr lvl="0"/>
            <a:r>
              <a:rPr lang="nb-NO"/>
              <a:t>Dato/år</a:t>
            </a:r>
          </a:p>
        </p:txBody>
      </p:sp>
      <p:sp>
        <p:nvSpPr>
          <p:cNvPr id="19" name="Plassholder for tekst 6">
            <a:extLst>
              <a:ext uri="{FF2B5EF4-FFF2-40B4-BE49-F238E27FC236}">
                <a16:creationId xmlns:a16="http://schemas.microsoft.com/office/drawing/2014/main" id="{8FFC9022-7EA0-D0AE-60B6-2D5CDD61734E}"/>
              </a:ext>
            </a:extLst>
          </p:cNvPr>
          <p:cNvSpPr>
            <a:spLocks noGrp="1"/>
          </p:cNvSpPr>
          <p:nvPr>
            <p:ph type="body" sz="quarter" idx="21" hasCustomPrompt="1"/>
          </p:nvPr>
        </p:nvSpPr>
        <p:spPr>
          <a:xfrm>
            <a:off x="755656" y="3429000"/>
            <a:ext cx="1987544" cy="2635369"/>
          </a:xfrm>
          <a:prstGeom prst="rect">
            <a:avLst/>
          </a:prstGeom>
        </p:spPr>
        <p:txBody>
          <a:bodyPr lIns="0" tIns="0" rIns="0" bIns="0">
            <a:normAutofit/>
          </a:bodyPr>
          <a:lstStyle>
            <a:lvl1pPr>
              <a:defRPr sz="1800"/>
            </a:lvl1pPr>
          </a:lstStyle>
          <a:p>
            <a:pPr lvl="0"/>
            <a:r>
              <a:rPr lang="nb-NO"/>
              <a:t>Sett inn kort beskrivelse under (kopier tekstfeltene ved behov for flere)</a:t>
            </a:r>
          </a:p>
        </p:txBody>
      </p:sp>
    </p:spTree>
    <p:extLst>
      <p:ext uri="{BB962C8B-B14F-4D97-AF65-F5344CB8AC3E}">
        <p14:creationId xmlns:p14="http://schemas.microsoft.com/office/powerpoint/2010/main" val="279504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sial: 2 røde boks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Avrundet rektangel 15">
            <a:extLst>
              <a:ext uri="{FF2B5EF4-FFF2-40B4-BE49-F238E27FC236}">
                <a16:creationId xmlns:a16="http://schemas.microsoft.com/office/drawing/2014/main" id="{626B0316-706F-8BE8-7623-C8A51C627C6C}"/>
              </a:ext>
            </a:extLst>
          </p:cNvPr>
          <p:cNvSpPr/>
          <p:nvPr userDrawn="1"/>
        </p:nvSpPr>
        <p:spPr>
          <a:xfrm>
            <a:off x="6235838" y="1960773"/>
            <a:ext cx="5415451" cy="4317477"/>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Avrundet rektangel 16">
            <a:extLst>
              <a:ext uri="{FF2B5EF4-FFF2-40B4-BE49-F238E27FC236}">
                <a16:creationId xmlns:a16="http://schemas.microsoft.com/office/drawing/2014/main" id="{84C0E788-F8B8-BC45-8F64-9A79949CF96F}"/>
              </a:ext>
            </a:extLst>
          </p:cNvPr>
          <p:cNvSpPr/>
          <p:nvPr userDrawn="1"/>
        </p:nvSpPr>
        <p:spPr>
          <a:xfrm>
            <a:off x="532862" y="1960774"/>
            <a:ext cx="5415451" cy="4317477"/>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B9BAF439-EA35-6C46-AFFF-02F63650EE2B}"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9" name="Plassholder for tekst 17">
            <a:extLst>
              <a:ext uri="{FF2B5EF4-FFF2-40B4-BE49-F238E27FC236}">
                <a16:creationId xmlns:a16="http://schemas.microsoft.com/office/drawing/2014/main" id="{4B5BE69C-4C3C-368D-D1D4-9ADC3A8CE5DC}"/>
              </a:ext>
            </a:extLst>
          </p:cNvPr>
          <p:cNvSpPr>
            <a:spLocks noGrp="1"/>
          </p:cNvSpPr>
          <p:nvPr>
            <p:ph type="body" sz="quarter" idx="23" hasCustomPrompt="1"/>
          </p:nvPr>
        </p:nvSpPr>
        <p:spPr>
          <a:xfrm>
            <a:off x="6551629" y="2366128"/>
            <a:ext cx="4793545" cy="3529962"/>
          </a:xfrm>
        </p:spPr>
        <p:txBody>
          <a:bodyPr>
            <a:normAutofit/>
          </a:bodyPr>
          <a:lstStyle>
            <a:lvl1pPr marL="285750" indent="-285750">
              <a:lnSpc>
                <a:spcPct val="150000"/>
              </a:lnSpc>
              <a:buFont typeface="Arial" panose="020B0604020202020204" pitchFamily="34" charset="0"/>
              <a:buChar char="•"/>
              <a:defRPr sz="1800">
                <a:solidFill>
                  <a:schemeClr val="bg1"/>
                </a:solidFill>
              </a:defRPr>
            </a:lvl1pPr>
            <a:lvl2pPr>
              <a:defRPr sz="1600"/>
            </a:lvl2pPr>
            <a:lvl3pPr>
              <a:defRPr sz="1600"/>
            </a:lvl3pPr>
            <a:lvl4pPr>
              <a:defRPr sz="1600"/>
            </a:lvl4pPr>
            <a:lvl5pPr>
              <a:defRPr sz="1600"/>
            </a:lvl5pPr>
          </a:lstStyle>
          <a:p>
            <a:pPr lvl="0"/>
            <a:r>
              <a:rPr lang="nb-NO"/>
              <a:t>Punktliste</a:t>
            </a:r>
          </a:p>
        </p:txBody>
      </p:sp>
      <p:sp>
        <p:nvSpPr>
          <p:cNvPr id="22" name="Plassholder for tekst 17">
            <a:extLst>
              <a:ext uri="{FF2B5EF4-FFF2-40B4-BE49-F238E27FC236}">
                <a16:creationId xmlns:a16="http://schemas.microsoft.com/office/drawing/2014/main" id="{197E8419-1120-EFD0-A256-370F8F52670C}"/>
              </a:ext>
            </a:extLst>
          </p:cNvPr>
          <p:cNvSpPr>
            <a:spLocks noGrp="1"/>
          </p:cNvSpPr>
          <p:nvPr>
            <p:ph type="body" sz="quarter" idx="25" hasCustomPrompt="1"/>
          </p:nvPr>
        </p:nvSpPr>
        <p:spPr>
          <a:xfrm>
            <a:off x="820387" y="2366127"/>
            <a:ext cx="4816842" cy="3529963"/>
          </a:xfrm>
        </p:spPr>
        <p:txBody>
          <a:bodyPr>
            <a:normAutofit/>
          </a:bodyPr>
          <a:lstStyle>
            <a:lvl1pPr marL="285750" indent="-285750">
              <a:lnSpc>
                <a:spcPct val="150000"/>
              </a:lnSpc>
              <a:buFont typeface="Arial" panose="020B0604020202020204" pitchFamily="34" charset="0"/>
              <a:buChar char="•"/>
              <a:defRPr sz="1800">
                <a:solidFill>
                  <a:schemeClr val="bg1"/>
                </a:solidFill>
              </a:defRPr>
            </a:lvl1pPr>
            <a:lvl2pPr>
              <a:defRPr sz="1600"/>
            </a:lvl2pPr>
            <a:lvl3pPr>
              <a:defRPr sz="1600"/>
            </a:lvl3pPr>
            <a:lvl4pPr>
              <a:defRPr sz="1600"/>
            </a:lvl4pPr>
            <a:lvl5pPr>
              <a:defRPr sz="1600"/>
            </a:lvl5pPr>
          </a:lstStyle>
          <a:p>
            <a:pPr lvl="0"/>
            <a:r>
              <a:rPr lang="nb-NO"/>
              <a:t>Punktliste</a:t>
            </a:r>
          </a:p>
        </p:txBody>
      </p:sp>
      <p:sp>
        <p:nvSpPr>
          <p:cNvPr id="2" name="Tittel 1">
            <a:extLst>
              <a:ext uri="{FF2B5EF4-FFF2-40B4-BE49-F238E27FC236}">
                <a16:creationId xmlns:a16="http://schemas.microsoft.com/office/drawing/2014/main" id="{F4F459C2-5757-2276-7011-6CFAABDF9BC9}"/>
              </a:ext>
            </a:extLst>
          </p:cNvPr>
          <p:cNvSpPr>
            <a:spLocks noGrp="1"/>
          </p:cNvSpPr>
          <p:nvPr>
            <p:ph type="title" hasCustomPrompt="1"/>
          </p:nvPr>
        </p:nvSpPr>
        <p:spPr>
          <a:xfrm>
            <a:off x="666045" y="1196623"/>
            <a:ext cx="10810446" cy="526298"/>
          </a:xfrm>
        </p:spPr>
        <p:txBody>
          <a:bodyPr/>
          <a:lstStyle>
            <a:lvl1pPr>
              <a:defRPr sz="3800"/>
            </a:lvl1pPr>
          </a:lstStyle>
          <a:p>
            <a:r>
              <a:rPr lang="nb-NO"/>
              <a:t>Sett inn tittel her</a:t>
            </a:r>
          </a:p>
        </p:txBody>
      </p:sp>
      <p:pic>
        <p:nvPicPr>
          <p:cNvPr id="7" name="Bilde 6" descr="Et bilde som inneholder clip art, symbol, Grafikk, tegning&#10;&#10;Automatisk generert beskrivelse">
            <a:extLst>
              <a:ext uri="{FF2B5EF4-FFF2-40B4-BE49-F238E27FC236}">
                <a16:creationId xmlns:a16="http://schemas.microsoft.com/office/drawing/2014/main" id="{7B4C9FF6-3F66-7D3F-8D01-1DEB6F529D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9616" y="1265721"/>
            <a:ext cx="914400" cy="914400"/>
          </a:xfrm>
          <a:prstGeom prst="rect">
            <a:avLst/>
          </a:prstGeom>
        </p:spPr>
      </p:pic>
    </p:spTree>
    <p:extLst>
      <p:ext uri="{BB962C8B-B14F-4D97-AF65-F5344CB8AC3E}">
        <p14:creationId xmlns:p14="http://schemas.microsoft.com/office/powerpoint/2010/main" val="4190581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sial: 4 røde boks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Avrundet rektangel 16">
            <a:extLst>
              <a:ext uri="{FF2B5EF4-FFF2-40B4-BE49-F238E27FC236}">
                <a16:creationId xmlns:a16="http://schemas.microsoft.com/office/drawing/2014/main" id="{84C0E788-F8B8-BC45-8F64-9A79949CF96F}"/>
              </a:ext>
            </a:extLst>
          </p:cNvPr>
          <p:cNvSpPr/>
          <p:nvPr userDrawn="1"/>
        </p:nvSpPr>
        <p:spPr>
          <a:xfrm>
            <a:off x="532862" y="2281287"/>
            <a:ext cx="2592389" cy="361480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Avrundet rektangel 13">
            <a:extLst>
              <a:ext uri="{FF2B5EF4-FFF2-40B4-BE49-F238E27FC236}">
                <a16:creationId xmlns:a16="http://schemas.microsoft.com/office/drawing/2014/main" id="{6D598BC9-EC6B-2FF9-8E8B-F2A1A10E531D}"/>
              </a:ext>
            </a:extLst>
          </p:cNvPr>
          <p:cNvSpPr/>
          <p:nvPr userDrawn="1"/>
        </p:nvSpPr>
        <p:spPr>
          <a:xfrm>
            <a:off x="3370330" y="2281287"/>
            <a:ext cx="2592389" cy="3614803"/>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Avrundet rektangel 19">
            <a:extLst>
              <a:ext uri="{FF2B5EF4-FFF2-40B4-BE49-F238E27FC236}">
                <a16:creationId xmlns:a16="http://schemas.microsoft.com/office/drawing/2014/main" id="{49D5AC02-97B2-ECC2-CEB7-E26718537FEF}"/>
              </a:ext>
            </a:extLst>
          </p:cNvPr>
          <p:cNvSpPr/>
          <p:nvPr userDrawn="1"/>
        </p:nvSpPr>
        <p:spPr>
          <a:xfrm>
            <a:off x="9040312" y="2281287"/>
            <a:ext cx="2592389" cy="3614803"/>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Avrundet rektangel 12">
            <a:extLst>
              <a:ext uri="{FF2B5EF4-FFF2-40B4-BE49-F238E27FC236}">
                <a16:creationId xmlns:a16="http://schemas.microsoft.com/office/drawing/2014/main" id="{3C5EFA6E-9A7A-C6C8-C8CE-382EEC892A68}"/>
              </a:ext>
            </a:extLst>
          </p:cNvPr>
          <p:cNvSpPr/>
          <p:nvPr userDrawn="1"/>
        </p:nvSpPr>
        <p:spPr>
          <a:xfrm>
            <a:off x="6202844" y="2281287"/>
            <a:ext cx="2592389" cy="3614803"/>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7A0D3E89-1758-3845-BB03-47256359C314}"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8" name="Plassholder for tekst 17">
            <a:extLst>
              <a:ext uri="{FF2B5EF4-FFF2-40B4-BE49-F238E27FC236}">
                <a16:creationId xmlns:a16="http://schemas.microsoft.com/office/drawing/2014/main" id="{6FA6A471-05A2-CAE8-BF8F-4F2BCE8595D5}"/>
              </a:ext>
            </a:extLst>
          </p:cNvPr>
          <p:cNvSpPr>
            <a:spLocks noGrp="1"/>
          </p:cNvSpPr>
          <p:nvPr>
            <p:ph type="body" sz="quarter" idx="22" hasCustomPrompt="1"/>
          </p:nvPr>
        </p:nvSpPr>
        <p:spPr>
          <a:xfrm>
            <a:off x="6495067" y="2677213"/>
            <a:ext cx="2017337" cy="2828040"/>
          </a:xfrm>
        </p:spPr>
        <p:txBody>
          <a:bodyPr>
            <a:normAutofit/>
          </a:bodyPr>
          <a:lstStyle>
            <a:lvl1pPr marL="285750" indent="-285750">
              <a:lnSpc>
                <a:spcPct val="150000"/>
              </a:lnSpc>
              <a:buFont typeface="Arial" panose="020B0604020202020204" pitchFamily="34" charset="0"/>
              <a:buChar char="•"/>
              <a:defRPr sz="1800">
                <a:solidFill>
                  <a:schemeClr val="bg1"/>
                </a:solidFill>
              </a:defRPr>
            </a:lvl1pPr>
            <a:lvl2pPr>
              <a:defRPr sz="1600"/>
            </a:lvl2pPr>
            <a:lvl3pPr>
              <a:defRPr sz="1600"/>
            </a:lvl3pPr>
            <a:lvl4pPr>
              <a:defRPr sz="1600"/>
            </a:lvl4pPr>
            <a:lvl5pPr>
              <a:defRPr sz="1600"/>
            </a:lvl5pPr>
          </a:lstStyle>
          <a:p>
            <a:pPr lvl="0"/>
            <a:r>
              <a:rPr lang="nb-NO"/>
              <a:t>Punktliste</a:t>
            </a:r>
          </a:p>
        </p:txBody>
      </p:sp>
      <p:sp>
        <p:nvSpPr>
          <p:cNvPr id="19" name="Plassholder for tekst 17">
            <a:extLst>
              <a:ext uri="{FF2B5EF4-FFF2-40B4-BE49-F238E27FC236}">
                <a16:creationId xmlns:a16="http://schemas.microsoft.com/office/drawing/2014/main" id="{4B5BE69C-4C3C-368D-D1D4-9ADC3A8CE5DC}"/>
              </a:ext>
            </a:extLst>
          </p:cNvPr>
          <p:cNvSpPr>
            <a:spLocks noGrp="1"/>
          </p:cNvSpPr>
          <p:nvPr>
            <p:ph type="body" sz="quarter" idx="23" hasCustomPrompt="1"/>
          </p:nvPr>
        </p:nvSpPr>
        <p:spPr>
          <a:xfrm>
            <a:off x="9327837" y="2677213"/>
            <a:ext cx="2017337" cy="2828040"/>
          </a:xfrm>
        </p:spPr>
        <p:txBody>
          <a:bodyPr>
            <a:normAutofit/>
          </a:bodyPr>
          <a:lstStyle>
            <a:lvl1pPr marL="285750" indent="-285750">
              <a:lnSpc>
                <a:spcPct val="150000"/>
              </a:lnSpc>
              <a:buFont typeface="Arial" panose="020B0604020202020204" pitchFamily="34" charset="0"/>
              <a:buChar char="•"/>
              <a:defRPr sz="1800">
                <a:solidFill>
                  <a:schemeClr val="bg1"/>
                </a:solidFill>
              </a:defRPr>
            </a:lvl1pPr>
            <a:lvl2pPr>
              <a:defRPr sz="1600"/>
            </a:lvl2pPr>
            <a:lvl3pPr>
              <a:defRPr sz="1600"/>
            </a:lvl3pPr>
            <a:lvl4pPr>
              <a:defRPr sz="1600"/>
            </a:lvl4pPr>
            <a:lvl5pPr>
              <a:defRPr sz="1600"/>
            </a:lvl5pPr>
          </a:lstStyle>
          <a:p>
            <a:pPr lvl="0"/>
            <a:r>
              <a:rPr lang="nb-NO"/>
              <a:t>Punktliste</a:t>
            </a:r>
          </a:p>
        </p:txBody>
      </p:sp>
      <p:sp>
        <p:nvSpPr>
          <p:cNvPr id="21" name="Plassholder for tekst 17">
            <a:extLst>
              <a:ext uri="{FF2B5EF4-FFF2-40B4-BE49-F238E27FC236}">
                <a16:creationId xmlns:a16="http://schemas.microsoft.com/office/drawing/2014/main" id="{FBA7CC5D-9BE6-7B2E-81A4-5837698D4847}"/>
              </a:ext>
            </a:extLst>
          </p:cNvPr>
          <p:cNvSpPr>
            <a:spLocks noGrp="1"/>
          </p:cNvSpPr>
          <p:nvPr>
            <p:ph type="body" sz="quarter" idx="24" hasCustomPrompt="1"/>
          </p:nvPr>
        </p:nvSpPr>
        <p:spPr>
          <a:xfrm>
            <a:off x="3657855" y="2677212"/>
            <a:ext cx="2017337" cy="2828041"/>
          </a:xfrm>
        </p:spPr>
        <p:txBody>
          <a:bodyPr>
            <a:normAutofit/>
          </a:bodyPr>
          <a:lstStyle>
            <a:lvl1pPr marL="285750" indent="-285750">
              <a:lnSpc>
                <a:spcPct val="150000"/>
              </a:lnSpc>
              <a:buFont typeface="Arial" panose="020B0604020202020204" pitchFamily="34" charset="0"/>
              <a:buChar char="•"/>
              <a:defRPr sz="1800">
                <a:solidFill>
                  <a:schemeClr val="bg1"/>
                </a:solidFill>
              </a:defRPr>
            </a:lvl1pPr>
            <a:lvl2pPr>
              <a:defRPr sz="1600"/>
            </a:lvl2pPr>
            <a:lvl3pPr>
              <a:defRPr sz="1600"/>
            </a:lvl3pPr>
            <a:lvl4pPr>
              <a:defRPr sz="1600"/>
            </a:lvl4pPr>
            <a:lvl5pPr>
              <a:defRPr sz="1600"/>
            </a:lvl5pPr>
          </a:lstStyle>
          <a:p>
            <a:pPr lvl="0"/>
            <a:r>
              <a:rPr lang="nb-NO"/>
              <a:t>Punktliste</a:t>
            </a:r>
          </a:p>
        </p:txBody>
      </p:sp>
      <p:sp>
        <p:nvSpPr>
          <p:cNvPr id="22" name="Plassholder for tekst 17">
            <a:extLst>
              <a:ext uri="{FF2B5EF4-FFF2-40B4-BE49-F238E27FC236}">
                <a16:creationId xmlns:a16="http://schemas.microsoft.com/office/drawing/2014/main" id="{197E8419-1120-EFD0-A256-370F8F52670C}"/>
              </a:ext>
            </a:extLst>
          </p:cNvPr>
          <p:cNvSpPr>
            <a:spLocks noGrp="1"/>
          </p:cNvSpPr>
          <p:nvPr>
            <p:ph type="body" sz="quarter" idx="25" hasCustomPrompt="1"/>
          </p:nvPr>
        </p:nvSpPr>
        <p:spPr>
          <a:xfrm>
            <a:off x="820387" y="2677212"/>
            <a:ext cx="2017337" cy="2828042"/>
          </a:xfrm>
        </p:spPr>
        <p:txBody>
          <a:bodyPr>
            <a:normAutofit/>
          </a:bodyPr>
          <a:lstStyle>
            <a:lvl1pPr marL="285750" indent="-285750">
              <a:lnSpc>
                <a:spcPct val="150000"/>
              </a:lnSpc>
              <a:buFont typeface="Arial" panose="020B0604020202020204" pitchFamily="34" charset="0"/>
              <a:buChar char="•"/>
              <a:defRPr sz="1800">
                <a:solidFill>
                  <a:schemeClr val="bg1"/>
                </a:solidFill>
              </a:defRPr>
            </a:lvl1pPr>
            <a:lvl2pPr>
              <a:defRPr sz="1600"/>
            </a:lvl2pPr>
            <a:lvl3pPr>
              <a:defRPr sz="1600"/>
            </a:lvl3pPr>
            <a:lvl4pPr>
              <a:defRPr sz="1600"/>
            </a:lvl4pPr>
            <a:lvl5pPr>
              <a:defRPr sz="1600"/>
            </a:lvl5pPr>
          </a:lstStyle>
          <a:p>
            <a:pPr lvl="0"/>
            <a:r>
              <a:rPr lang="nb-NO"/>
              <a:t>Punktliste</a:t>
            </a:r>
          </a:p>
        </p:txBody>
      </p:sp>
      <p:sp>
        <p:nvSpPr>
          <p:cNvPr id="2" name="Tittel 1">
            <a:extLst>
              <a:ext uri="{FF2B5EF4-FFF2-40B4-BE49-F238E27FC236}">
                <a16:creationId xmlns:a16="http://schemas.microsoft.com/office/drawing/2014/main" id="{32E6550E-C22D-0B0F-52A4-9A62803F8649}"/>
              </a:ext>
            </a:extLst>
          </p:cNvPr>
          <p:cNvSpPr>
            <a:spLocks noGrp="1"/>
          </p:cNvSpPr>
          <p:nvPr>
            <p:ph type="title" hasCustomPrompt="1"/>
          </p:nvPr>
        </p:nvSpPr>
        <p:spPr>
          <a:xfrm>
            <a:off x="666045" y="1196623"/>
            <a:ext cx="10810446" cy="526298"/>
          </a:xfrm>
        </p:spPr>
        <p:txBody>
          <a:bodyPr/>
          <a:lstStyle>
            <a:lvl1pPr>
              <a:defRPr sz="3800"/>
            </a:lvl1pPr>
          </a:lstStyle>
          <a:p>
            <a:r>
              <a:rPr lang="nb-NO"/>
              <a:t>Sett inn tittel her</a:t>
            </a:r>
          </a:p>
        </p:txBody>
      </p:sp>
    </p:spTree>
    <p:extLst>
      <p:ext uri="{BB962C8B-B14F-4D97-AF65-F5344CB8AC3E}">
        <p14:creationId xmlns:p14="http://schemas.microsoft.com/office/powerpoint/2010/main" val="1685595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sial: Rød bunnli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Avrundet rektangel 19">
            <a:extLst>
              <a:ext uri="{FF2B5EF4-FFF2-40B4-BE49-F238E27FC236}">
                <a16:creationId xmlns:a16="http://schemas.microsoft.com/office/drawing/2014/main" id="{49D5AC02-97B2-ECC2-CEB7-E26718537FEF}"/>
              </a:ext>
            </a:extLst>
          </p:cNvPr>
          <p:cNvSpPr/>
          <p:nvPr userDrawn="1"/>
        </p:nvSpPr>
        <p:spPr>
          <a:xfrm>
            <a:off x="-19273" y="4304834"/>
            <a:ext cx="12214677" cy="2586158"/>
          </a:xfrm>
          <a:custGeom>
            <a:avLst/>
            <a:gdLst>
              <a:gd name="connsiteX0" fmla="*/ 0 w 12192000"/>
              <a:gd name="connsiteY0" fmla="*/ 619575 h 3717375"/>
              <a:gd name="connsiteX1" fmla="*/ 619575 w 12192000"/>
              <a:gd name="connsiteY1" fmla="*/ 0 h 3717375"/>
              <a:gd name="connsiteX2" fmla="*/ 11572425 w 12192000"/>
              <a:gd name="connsiteY2" fmla="*/ 0 h 3717375"/>
              <a:gd name="connsiteX3" fmla="*/ 12192000 w 12192000"/>
              <a:gd name="connsiteY3" fmla="*/ 619575 h 3717375"/>
              <a:gd name="connsiteX4" fmla="*/ 12192000 w 12192000"/>
              <a:gd name="connsiteY4" fmla="*/ 3097800 h 3717375"/>
              <a:gd name="connsiteX5" fmla="*/ 11572425 w 12192000"/>
              <a:gd name="connsiteY5" fmla="*/ 3717375 h 3717375"/>
              <a:gd name="connsiteX6" fmla="*/ 619575 w 12192000"/>
              <a:gd name="connsiteY6" fmla="*/ 3717375 h 3717375"/>
              <a:gd name="connsiteX7" fmla="*/ 0 w 12192000"/>
              <a:gd name="connsiteY7" fmla="*/ 3097800 h 3717375"/>
              <a:gd name="connsiteX8" fmla="*/ 0 w 12192000"/>
              <a:gd name="connsiteY8" fmla="*/ 619575 h 3717375"/>
              <a:gd name="connsiteX0" fmla="*/ 0 w 12192000"/>
              <a:gd name="connsiteY0" fmla="*/ 619575 h 3717375"/>
              <a:gd name="connsiteX1" fmla="*/ 619575 w 12192000"/>
              <a:gd name="connsiteY1" fmla="*/ 0 h 3717375"/>
              <a:gd name="connsiteX2" fmla="*/ 11572425 w 12192000"/>
              <a:gd name="connsiteY2" fmla="*/ 0 h 3717375"/>
              <a:gd name="connsiteX3" fmla="*/ 12192000 w 12192000"/>
              <a:gd name="connsiteY3" fmla="*/ 619575 h 3717375"/>
              <a:gd name="connsiteX4" fmla="*/ 12192000 w 12192000"/>
              <a:gd name="connsiteY4" fmla="*/ 3097800 h 3717375"/>
              <a:gd name="connsiteX5" fmla="*/ 11572425 w 12192000"/>
              <a:gd name="connsiteY5" fmla="*/ 3717375 h 3717375"/>
              <a:gd name="connsiteX6" fmla="*/ 619575 w 12192000"/>
              <a:gd name="connsiteY6" fmla="*/ 3029218 h 3717375"/>
              <a:gd name="connsiteX7" fmla="*/ 0 w 12192000"/>
              <a:gd name="connsiteY7" fmla="*/ 3097800 h 3717375"/>
              <a:gd name="connsiteX8" fmla="*/ 0 w 12192000"/>
              <a:gd name="connsiteY8" fmla="*/ 619575 h 3717375"/>
              <a:gd name="connsiteX0" fmla="*/ 0 w 12192000"/>
              <a:gd name="connsiteY0" fmla="*/ 619575 h 3717375"/>
              <a:gd name="connsiteX1" fmla="*/ 619575 w 12192000"/>
              <a:gd name="connsiteY1" fmla="*/ 0 h 3717375"/>
              <a:gd name="connsiteX2" fmla="*/ 11572425 w 12192000"/>
              <a:gd name="connsiteY2" fmla="*/ 0 h 3717375"/>
              <a:gd name="connsiteX3" fmla="*/ 12192000 w 12192000"/>
              <a:gd name="connsiteY3" fmla="*/ 619575 h 3717375"/>
              <a:gd name="connsiteX4" fmla="*/ 12192000 w 12192000"/>
              <a:gd name="connsiteY4" fmla="*/ 3097800 h 3717375"/>
              <a:gd name="connsiteX5" fmla="*/ 11572425 w 12192000"/>
              <a:gd name="connsiteY5" fmla="*/ 3717375 h 3717375"/>
              <a:gd name="connsiteX6" fmla="*/ 619575 w 12192000"/>
              <a:gd name="connsiteY6" fmla="*/ 3029218 h 3717375"/>
              <a:gd name="connsiteX7" fmla="*/ 0 w 12192000"/>
              <a:gd name="connsiteY7" fmla="*/ 2796142 h 3717375"/>
              <a:gd name="connsiteX8" fmla="*/ 0 w 12192000"/>
              <a:gd name="connsiteY8" fmla="*/ 619575 h 3717375"/>
              <a:gd name="connsiteX0" fmla="*/ 0 w 12192000"/>
              <a:gd name="connsiteY0" fmla="*/ 619575 h 3717375"/>
              <a:gd name="connsiteX1" fmla="*/ 619575 w 12192000"/>
              <a:gd name="connsiteY1" fmla="*/ 0 h 3717375"/>
              <a:gd name="connsiteX2" fmla="*/ 11572425 w 12192000"/>
              <a:gd name="connsiteY2" fmla="*/ 0 h 3717375"/>
              <a:gd name="connsiteX3" fmla="*/ 12192000 w 12192000"/>
              <a:gd name="connsiteY3" fmla="*/ 619575 h 3717375"/>
              <a:gd name="connsiteX4" fmla="*/ 12192000 w 12192000"/>
              <a:gd name="connsiteY4" fmla="*/ 3097800 h 3717375"/>
              <a:gd name="connsiteX5" fmla="*/ 11572425 w 12192000"/>
              <a:gd name="connsiteY5" fmla="*/ 3717375 h 3717375"/>
              <a:gd name="connsiteX6" fmla="*/ 619575 w 12192000"/>
              <a:gd name="connsiteY6" fmla="*/ 3029218 h 3717375"/>
              <a:gd name="connsiteX7" fmla="*/ 0 w 12192000"/>
              <a:gd name="connsiteY7" fmla="*/ 2409643 h 3717375"/>
              <a:gd name="connsiteX8" fmla="*/ 0 w 12192000"/>
              <a:gd name="connsiteY8" fmla="*/ 619575 h 3717375"/>
              <a:gd name="connsiteX0" fmla="*/ 9427 w 12201427"/>
              <a:gd name="connsiteY0" fmla="*/ 619575 h 3717375"/>
              <a:gd name="connsiteX1" fmla="*/ 629002 w 12201427"/>
              <a:gd name="connsiteY1" fmla="*/ 0 h 3717375"/>
              <a:gd name="connsiteX2" fmla="*/ 11581852 w 12201427"/>
              <a:gd name="connsiteY2" fmla="*/ 0 h 3717375"/>
              <a:gd name="connsiteX3" fmla="*/ 12201427 w 12201427"/>
              <a:gd name="connsiteY3" fmla="*/ 619575 h 3717375"/>
              <a:gd name="connsiteX4" fmla="*/ 12201427 w 12201427"/>
              <a:gd name="connsiteY4" fmla="*/ 3097800 h 3717375"/>
              <a:gd name="connsiteX5" fmla="*/ 11581852 w 12201427"/>
              <a:gd name="connsiteY5" fmla="*/ 3717375 h 3717375"/>
              <a:gd name="connsiteX6" fmla="*/ 629002 w 12201427"/>
              <a:gd name="connsiteY6" fmla="*/ 3029218 h 3717375"/>
              <a:gd name="connsiteX7" fmla="*/ 0 w 12201427"/>
              <a:gd name="connsiteY7" fmla="*/ 1853461 h 3717375"/>
              <a:gd name="connsiteX8" fmla="*/ 9427 w 12201427"/>
              <a:gd name="connsiteY8" fmla="*/ 619575 h 3717375"/>
              <a:gd name="connsiteX0" fmla="*/ 9427 w 12201427"/>
              <a:gd name="connsiteY0" fmla="*/ 619575 h 3717375"/>
              <a:gd name="connsiteX1" fmla="*/ 629002 w 12201427"/>
              <a:gd name="connsiteY1" fmla="*/ 0 h 3717375"/>
              <a:gd name="connsiteX2" fmla="*/ 11581852 w 12201427"/>
              <a:gd name="connsiteY2" fmla="*/ 0 h 3717375"/>
              <a:gd name="connsiteX3" fmla="*/ 12201427 w 12201427"/>
              <a:gd name="connsiteY3" fmla="*/ 619575 h 3717375"/>
              <a:gd name="connsiteX4" fmla="*/ 12201427 w 12201427"/>
              <a:gd name="connsiteY4" fmla="*/ 3097800 h 3717375"/>
              <a:gd name="connsiteX5" fmla="*/ 11581852 w 12201427"/>
              <a:gd name="connsiteY5" fmla="*/ 3717375 h 3717375"/>
              <a:gd name="connsiteX6" fmla="*/ 534734 w 12201427"/>
              <a:gd name="connsiteY6" fmla="*/ 2576731 h 3717375"/>
              <a:gd name="connsiteX7" fmla="*/ 0 w 12201427"/>
              <a:gd name="connsiteY7" fmla="*/ 1853461 h 3717375"/>
              <a:gd name="connsiteX8" fmla="*/ 9427 w 12201427"/>
              <a:gd name="connsiteY8" fmla="*/ 619575 h 3717375"/>
              <a:gd name="connsiteX0" fmla="*/ 13959 w 12205959"/>
              <a:gd name="connsiteY0" fmla="*/ 619575 h 3717375"/>
              <a:gd name="connsiteX1" fmla="*/ 633534 w 12205959"/>
              <a:gd name="connsiteY1" fmla="*/ 0 h 3717375"/>
              <a:gd name="connsiteX2" fmla="*/ 11586384 w 12205959"/>
              <a:gd name="connsiteY2" fmla="*/ 0 h 3717375"/>
              <a:gd name="connsiteX3" fmla="*/ 12205959 w 12205959"/>
              <a:gd name="connsiteY3" fmla="*/ 619575 h 3717375"/>
              <a:gd name="connsiteX4" fmla="*/ 12205959 w 12205959"/>
              <a:gd name="connsiteY4" fmla="*/ 3097800 h 3717375"/>
              <a:gd name="connsiteX5" fmla="*/ 11586384 w 12205959"/>
              <a:gd name="connsiteY5" fmla="*/ 3717375 h 3717375"/>
              <a:gd name="connsiteX6" fmla="*/ 539266 w 12205959"/>
              <a:gd name="connsiteY6" fmla="*/ 2576731 h 3717375"/>
              <a:gd name="connsiteX7" fmla="*/ 4532 w 12205959"/>
              <a:gd name="connsiteY7" fmla="*/ 1853461 h 3717375"/>
              <a:gd name="connsiteX8" fmla="*/ 13959 w 12205959"/>
              <a:gd name="connsiteY8" fmla="*/ 619575 h 3717375"/>
              <a:gd name="connsiteX0" fmla="*/ 296136 w 12488136"/>
              <a:gd name="connsiteY0" fmla="*/ 619575 h 3717375"/>
              <a:gd name="connsiteX1" fmla="*/ 915711 w 12488136"/>
              <a:gd name="connsiteY1" fmla="*/ 0 h 3717375"/>
              <a:gd name="connsiteX2" fmla="*/ 11868561 w 12488136"/>
              <a:gd name="connsiteY2" fmla="*/ 0 h 3717375"/>
              <a:gd name="connsiteX3" fmla="*/ 12488136 w 12488136"/>
              <a:gd name="connsiteY3" fmla="*/ 619575 h 3717375"/>
              <a:gd name="connsiteX4" fmla="*/ 12488136 w 12488136"/>
              <a:gd name="connsiteY4" fmla="*/ 3097800 h 3717375"/>
              <a:gd name="connsiteX5" fmla="*/ 11868561 w 12488136"/>
              <a:gd name="connsiteY5" fmla="*/ 3717375 h 3717375"/>
              <a:gd name="connsiteX6" fmla="*/ 274688 w 12488136"/>
              <a:gd name="connsiteY6" fmla="*/ 2586158 h 3717375"/>
              <a:gd name="connsiteX7" fmla="*/ 286709 w 12488136"/>
              <a:gd name="connsiteY7" fmla="*/ 1853461 h 3717375"/>
              <a:gd name="connsiteX8" fmla="*/ 296136 w 12488136"/>
              <a:gd name="connsiteY8" fmla="*/ 619575 h 3717375"/>
              <a:gd name="connsiteX0" fmla="*/ 24900 w 12216900"/>
              <a:gd name="connsiteY0" fmla="*/ 619575 h 3717375"/>
              <a:gd name="connsiteX1" fmla="*/ 644475 w 12216900"/>
              <a:gd name="connsiteY1" fmla="*/ 0 h 3717375"/>
              <a:gd name="connsiteX2" fmla="*/ 11597325 w 12216900"/>
              <a:gd name="connsiteY2" fmla="*/ 0 h 3717375"/>
              <a:gd name="connsiteX3" fmla="*/ 12216900 w 12216900"/>
              <a:gd name="connsiteY3" fmla="*/ 619575 h 3717375"/>
              <a:gd name="connsiteX4" fmla="*/ 12216900 w 12216900"/>
              <a:gd name="connsiteY4" fmla="*/ 3097800 h 3717375"/>
              <a:gd name="connsiteX5" fmla="*/ 11597325 w 12216900"/>
              <a:gd name="connsiteY5" fmla="*/ 3717375 h 3717375"/>
              <a:gd name="connsiteX6" fmla="*/ 3452 w 12216900"/>
              <a:gd name="connsiteY6" fmla="*/ 2586158 h 3717375"/>
              <a:gd name="connsiteX7" fmla="*/ 15473 w 12216900"/>
              <a:gd name="connsiteY7" fmla="*/ 1853461 h 3717375"/>
              <a:gd name="connsiteX8" fmla="*/ 24900 w 12216900"/>
              <a:gd name="connsiteY8" fmla="*/ 619575 h 3717375"/>
              <a:gd name="connsiteX0" fmla="*/ 21448 w 12213448"/>
              <a:gd name="connsiteY0" fmla="*/ 619575 h 3717375"/>
              <a:gd name="connsiteX1" fmla="*/ 641023 w 12213448"/>
              <a:gd name="connsiteY1" fmla="*/ 0 h 3717375"/>
              <a:gd name="connsiteX2" fmla="*/ 11593873 w 12213448"/>
              <a:gd name="connsiteY2" fmla="*/ 0 h 3717375"/>
              <a:gd name="connsiteX3" fmla="*/ 12213448 w 12213448"/>
              <a:gd name="connsiteY3" fmla="*/ 619575 h 3717375"/>
              <a:gd name="connsiteX4" fmla="*/ 12213448 w 12213448"/>
              <a:gd name="connsiteY4" fmla="*/ 3097800 h 3717375"/>
              <a:gd name="connsiteX5" fmla="*/ 11593873 w 12213448"/>
              <a:gd name="connsiteY5" fmla="*/ 3717375 h 3717375"/>
              <a:gd name="connsiteX6" fmla="*/ 0 w 12213448"/>
              <a:gd name="connsiteY6" fmla="*/ 2586158 h 3717375"/>
              <a:gd name="connsiteX7" fmla="*/ 12021 w 12213448"/>
              <a:gd name="connsiteY7" fmla="*/ 1853461 h 3717375"/>
              <a:gd name="connsiteX8" fmla="*/ 21448 w 12213448"/>
              <a:gd name="connsiteY8" fmla="*/ 619575 h 3717375"/>
              <a:gd name="connsiteX0" fmla="*/ 21448 w 12213448"/>
              <a:gd name="connsiteY0" fmla="*/ 619575 h 3717375"/>
              <a:gd name="connsiteX1" fmla="*/ 641023 w 12213448"/>
              <a:gd name="connsiteY1" fmla="*/ 0 h 3717375"/>
              <a:gd name="connsiteX2" fmla="*/ 11593873 w 12213448"/>
              <a:gd name="connsiteY2" fmla="*/ 0 h 3717375"/>
              <a:gd name="connsiteX3" fmla="*/ 12213448 w 12213448"/>
              <a:gd name="connsiteY3" fmla="*/ 619575 h 3717375"/>
              <a:gd name="connsiteX4" fmla="*/ 12213448 w 12213448"/>
              <a:gd name="connsiteY4" fmla="*/ 2183400 h 3717375"/>
              <a:gd name="connsiteX5" fmla="*/ 11593873 w 12213448"/>
              <a:gd name="connsiteY5" fmla="*/ 3717375 h 3717375"/>
              <a:gd name="connsiteX6" fmla="*/ 0 w 12213448"/>
              <a:gd name="connsiteY6" fmla="*/ 2586158 h 3717375"/>
              <a:gd name="connsiteX7" fmla="*/ 12021 w 12213448"/>
              <a:gd name="connsiteY7" fmla="*/ 1853461 h 3717375"/>
              <a:gd name="connsiteX8" fmla="*/ 21448 w 12213448"/>
              <a:gd name="connsiteY8" fmla="*/ 619575 h 3717375"/>
              <a:gd name="connsiteX0" fmla="*/ 21448 w 12374494"/>
              <a:gd name="connsiteY0" fmla="*/ 619575 h 2586158"/>
              <a:gd name="connsiteX1" fmla="*/ 641023 w 12374494"/>
              <a:gd name="connsiteY1" fmla="*/ 0 h 2586158"/>
              <a:gd name="connsiteX2" fmla="*/ 11593873 w 12374494"/>
              <a:gd name="connsiteY2" fmla="*/ 0 h 2586158"/>
              <a:gd name="connsiteX3" fmla="*/ 12213448 w 12374494"/>
              <a:gd name="connsiteY3" fmla="*/ 619575 h 2586158"/>
              <a:gd name="connsiteX4" fmla="*/ 12213448 w 12374494"/>
              <a:gd name="connsiteY4" fmla="*/ 2183400 h 2586158"/>
              <a:gd name="connsiteX5" fmla="*/ 12225469 w 12374494"/>
              <a:gd name="connsiteY5" fmla="*/ 2567305 h 2586158"/>
              <a:gd name="connsiteX6" fmla="*/ 0 w 12374494"/>
              <a:gd name="connsiteY6" fmla="*/ 2586158 h 2586158"/>
              <a:gd name="connsiteX7" fmla="*/ 12021 w 12374494"/>
              <a:gd name="connsiteY7" fmla="*/ 1853461 h 2586158"/>
              <a:gd name="connsiteX8" fmla="*/ 21448 w 12374494"/>
              <a:gd name="connsiteY8" fmla="*/ 619575 h 2586158"/>
              <a:gd name="connsiteX0" fmla="*/ 21448 w 12236739"/>
              <a:gd name="connsiteY0" fmla="*/ 619575 h 2586158"/>
              <a:gd name="connsiteX1" fmla="*/ 641023 w 12236739"/>
              <a:gd name="connsiteY1" fmla="*/ 0 h 2586158"/>
              <a:gd name="connsiteX2" fmla="*/ 11593873 w 12236739"/>
              <a:gd name="connsiteY2" fmla="*/ 0 h 2586158"/>
              <a:gd name="connsiteX3" fmla="*/ 12213448 w 12236739"/>
              <a:gd name="connsiteY3" fmla="*/ 619575 h 2586158"/>
              <a:gd name="connsiteX4" fmla="*/ 12213448 w 12236739"/>
              <a:gd name="connsiteY4" fmla="*/ 2183400 h 2586158"/>
              <a:gd name="connsiteX5" fmla="*/ 12225469 w 12236739"/>
              <a:gd name="connsiteY5" fmla="*/ 2567305 h 2586158"/>
              <a:gd name="connsiteX6" fmla="*/ 0 w 12236739"/>
              <a:gd name="connsiteY6" fmla="*/ 2586158 h 2586158"/>
              <a:gd name="connsiteX7" fmla="*/ 12021 w 12236739"/>
              <a:gd name="connsiteY7" fmla="*/ 1853461 h 2586158"/>
              <a:gd name="connsiteX8" fmla="*/ 21448 w 12236739"/>
              <a:gd name="connsiteY8" fmla="*/ 619575 h 2586158"/>
              <a:gd name="connsiteX0" fmla="*/ 21448 w 12225824"/>
              <a:gd name="connsiteY0" fmla="*/ 619575 h 2586158"/>
              <a:gd name="connsiteX1" fmla="*/ 641023 w 12225824"/>
              <a:gd name="connsiteY1" fmla="*/ 0 h 2586158"/>
              <a:gd name="connsiteX2" fmla="*/ 11593873 w 12225824"/>
              <a:gd name="connsiteY2" fmla="*/ 0 h 2586158"/>
              <a:gd name="connsiteX3" fmla="*/ 12213448 w 12225824"/>
              <a:gd name="connsiteY3" fmla="*/ 619575 h 2586158"/>
              <a:gd name="connsiteX4" fmla="*/ 12213448 w 12225824"/>
              <a:gd name="connsiteY4" fmla="*/ 2183400 h 2586158"/>
              <a:gd name="connsiteX5" fmla="*/ 12225469 w 12225824"/>
              <a:gd name="connsiteY5" fmla="*/ 2567305 h 2586158"/>
              <a:gd name="connsiteX6" fmla="*/ 0 w 12225824"/>
              <a:gd name="connsiteY6" fmla="*/ 2586158 h 2586158"/>
              <a:gd name="connsiteX7" fmla="*/ 12021 w 12225824"/>
              <a:gd name="connsiteY7" fmla="*/ 1853461 h 2586158"/>
              <a:gd name="connsiteX8" fmla="*/ 21448 w 12225824"/>
              <a:gd name="connsiteY8" fmla="*/ 619575 h 2586158"/>
              <a:gd name="connsiteX0" fmla="*/ 21448 w 12216855"/>
              <a:gd name="connsiteY0" fmla="*/ 619575 h 2586158"/>
              <a:gd name="connsiteX1" fmla="*/ 641023 w 12216855"/>
              <a:gd name="connsiteY1" fmla="*/ 0 h 2586158"/>
              <a:gd name="connsiteX2" fmla="*/ 11593873 w 12216855"/>
              <a:gd name="connsiteY2" fmla="*/ 0 h 2586158"/>
              <a:gd name="connsiteX3" fmla="*/ 12213448 w 12216855"/>
              <a:gd name="connsiteY3" fmla="*/ 619575 h 2586158"/>
              <a:gd name="connsiteX4" fmla="*/ 12213448 w 12216855"/>
              <a:gd name="connsiteY4" fmla="*/ 2183400 h 2586158"/>
              <a:gd name="connsiteX5" fmla="*/ 12216042 w 12216855"/>
              <a:gd name="connsiteY5" fmla="*/ 2567305 h 2586158"/>
              <a:gd name="connsiteX6" fmla="*/ 0 w 12216855"/>
              <a:gd name="connsiteY6" fmla="*/ 2586158 h 2586158"/>
              <a:gd name="connsiteX7" fmla="*/ 12021 w 12216855"/>
              <a:gd name="connsiteY7" fmla="*/ 1853461 h 2586158"/>
              <a:gd name="connsiteX8" fmla="*/ 21448 w 12216855"/>
              <a:gd name="connsiteY8" fmla="*/ 619575 h 2586158"/>
              <a:gd name="connsiteX0" fmla="*/ 21448 w 12216855"/>
              <a:gd name="connsiteY0" fmla="*/ 619575 h 2586158"/>
              <a:gd name="connsiteX1" fmla="*/ 641023 w 12216855"/>
              <a:gd name="connsiteY1" fmla="*/ 0 h 2586158"/>
              <a:gd name="connsiteX2" fmla="*/ 11593873 w 12216855"/>
              <a:gd name="connsiteY2" fmla="*/ 0 h 2586158"/>
              <a:gd name="connsiteX3" fmla="*/ 12213448 w 12216855"/>
              <a:gd name="connsiteY3" fmla="*/ 619575 h 2586158"/>
              <a:gd name="connsiteX4" fmla="*/ 12213448 w 12216855"/>
              <a:gd name="connsiteY4" fmla="*/ 2183400 h 2586158"/>
              <a:gd name="connsiteX5" fmla="*/ 12216042 w 12216855"/>
              <a:gd name="connsiteY5" fmla="*/ 2567305 h 2586158"/>
              <a:gd name="connsiteX6" fmla="*/ 0 w 12216855"/>
              <a:gd name="connsiteY6" fmla="*/ 2586158 h 2586158"/>
              <a:gd name="connsiteX7" fmla="*/ 12021 w 12216855"/>
              <a:gd name="connsiteY7" fmla="*/ 1853461 h 2586158"/>
              <a:gd name="connsiteX8" fmla="*/ 21448 w 12216855"/>
              <a:gd name="connsiteY8" fmla="*/ 619575 h 2586158"/>
              <a:gd name="connsiteX0" fmla="*/ 21448 w 12225824"/>
              <a:gd name="connsiteY0" fmla="*/ 619575 h 2586158"/>
              <a:gd name="connsiteX1" fmla="*/ 641023 w 12225824"/>
              <a:gd name="connsiteY1" fmla="*/ 0 h 2586158"/>
              <a:gd name="connsiteX2" fmla="*/ 11593873 w 12225824"/>
              <a:gd name="connsiteY2" fmla="*/ 0 h 2586158"/>
              <a:gd name="connsiteX3" fmla="*/ 12213448 w 12225824"/>
              <a:gd name="connsiteY3" fmla="*/ 619575 h 2586158"/>
              <a:gd name="connsiteX4" fmla="*/ 12213448 w 12225824"/>
              <a:gd name="connsiteY4" fmla="*/ 2183400 h 2586158"/>
              <a:gd name="connsiteX5" fmla="*/ 12225469 w 12225824"/>
              <a:gd name="connsiteY5" fmla="*/ 2567305 h 2586158"/>
              <a:gd name="connsiteX6" fmla="*/ 0 w 12225824"/>
              <a:gd name="connsiteY6" fmla="*/ 2586158 h 2586158"/>
              <a:gd name="connsiteX7" fmla="*/ 12021 w 12225824"/>
              <a:gd name="connsiteY7" fmla="*/ 1853461 h 2586158"/>
              <a:gd name="connsiteX8" fmla="*/ 21448 w 12225824"/>
              <a:gd name="connsiteY8" fmla="*/ 619575 h 2586158"/>
              <a:gd name="connsiteX0" fmla="*/ 21448 w 12225824"/>
              <a:gd name="connsiteY0" fmla="*/ 619575 h 2586158"/>
              <a:gd name="connsiteX1" fmla="*/ 641023 w 12225824"/>
              <a:gd name="connsiteY1" fmla="*/ 0 h 2586158"/>
              <a:gd name="connsiteX2" fmla="*/ 11593873 w 12225824"/>
              <a:gd name="connsiteY2" fmla="*/ 0 h 2586158"/>
              <a:gd name="connsiteX3" fmla="*/ 12213448 w 12225824"/>
              <a:gd name="connsiteY3" fmla="*/ 619575 h 2586158"/>
              <a:gd name="connsiteX4" fmla="*/ 12213448 w 12225824"/>
              <a:gd name="connsiteY4" fmla="*/ 2183400 h 2586158"/>
              <a:gd name="connsiteX5" fmla="*/ 12225469 w 12225824"/>
              <a:gd name="connsiteY5" fmla="*/ 2567305 h 2586158"/>
              <a:gd name="connsiteX6" fmla="*/ 0 w 12225824"/>
              <a:gd name="connsiteY6" fmla="*/ 2586158 h 2586158"/>
              <a:gd name="connsiteX7" fmla="*/ 12021 w 12225824"/>
              <a:gd name="connsiteY7" fmla="*/ 1853461 h 2586158"/>
              <a:gd name="connsiteX8" fmla="*/ 21448 w 12225824"/>
              <a:gd name="connsiteY8" fmla="*/ 619575 h 2586158"/>
              <a:gd name="connsiteX0" fmla="*/ 12021 w 12216397"/>
              <a:gd name="connsiteY0" fmla="*/ 619575 h 2586158"/>
              <a:gd name="connsiteX1" fmla="*/ 631596 w 12216397"/>
              <a:gd name="connsiteY1" fmla="*/ 0 h 2586158"/>
              <a:gd name="connsiteX2" fmla="*/ 11584446 w 12216397"/>
              <a:gd name="connsiteY2" fmla="*/ 0 h 2586158"/>
              <a:gd name="connsiteX3" fmla="*/ 12204021 w 12216397"/>
              <a:gd name="connsiteY3" fmla="*/ 619575 h 2586158"/>
              <a:gd name="connsiteX4" fmla="*/ 12204021 w 12216397"/>
              <a:gd name="connsiteY4" fmla="*/ 2183400 h 2586158"/>
              <a:gd name="connsiteX5" fmla="*/ 12216042 w 12216397"/>
              <a:gd name="connsiteY5" fmla="*/ 2567305 h 2586158"/>
              <a:gd name="connsiteX6" fmla="*/ 0 w 12216397"/>
              <a:gd name="connsiteY6" fmla="*/ 2586158 h 2586158"/>
              <a:gd name="connsiteX7" fmla="*/ 2594 w 12216397"/>
              <a:gd name="connsiteY7" fmla="*/ 1853461 h 2586158"/>
              <a:gd name="connsiteX8" fmla="*/ 12021 w 12216397"/>
              <a:gd name="connsiteY8" fmla="*/ 619575 h 2586158"/>
              <a:gd name="connsiteX0" fmla="*/ 12021 w 12216042"/>
              <a:gd name="connsiteY0" fmla="*/ 619575 h 2586158"/>
              <a:gd name="connsiteX1" fmla="*/ 631596 w 12216042"/>
              <a:gd name="connsiteY1" fmla="*/ 0 h 2586158"/>
              <a:gd name="connsiteX2" fmla="*/ 11584446 w 12216042"/>
              <a:gd name="connsiteY2" fmla="*/ 0 h 2586158"/>
              <a:gd name="connsiteX3" fmla="*/ 12204021 w 12216042"/>
              <a:gd name="connsiteY3" fmla="*/ 619575 h 2586158"/>
              <a:gd name="connsiteX4" fmla="*/ 12204021 w 12216042"/>
              <a:gd name="connsiteY4" fmla="*/ 2183400 h 2586158"/>
              <a:gd name="connsiteX5" fmla="*/ 12216042 w 12216042"/>
              <a:gd name="connsiteY5" fmla="*/ 2567305 h 2586158"/>
              <a:gd name="connsiteX6" fmla="*/ 0 w 12216042"/>
              <a:gd name="connsiteY6" fmla="*/ 2586158 h 2586158"/>
              <a:gd name="connsiteX7" fmla="*/ 2594 w 12216042"/>
              <a:gd name="connsiteY7" fmla="*/ 1853461 h 2586158"/>
              <a:gd name="connsiteX8" fmla="*/ 12021 w 12216042"/>
              <a:gd name="connsiteY8" fmla="*/ 619575 h 2586158"/>
              <a:gd name="connsiteX0" fmla="*/ 12021 w 12216398"/>
              <a:gd name="connsiteY0" fmla="*/ 619575 h 2586158"/>
              <a:gd name="connsiteX1" fmla="*/ 631596 w 12216398"/>
              <a:gd name="connsiteY1" fmla="*/ 0 h 2586158"/>
              <a:gd name="connsiteX2" fmla="*/ 11584446 w 12216398"/>
              <a:gd name="connsiteY2" fmla="*/ 0 h 2586158"/>
              <a:gd name="connsiteX3" fmla="*/ 12204021 w 12216398"/>
              <a:gd name="connsiteY3" fmla="*/ 619575 h 2586158"/>
              <a:gd name="connsiteX4" fmla="*/ 12204021 w 12216398"/>
              <a:gd name="connsiteY4" fmla="*/ 2183400 h 2586158"/>
              <a:gd name="connsiteX5" fmla="*/ 12216042 w 12216398"/>
              <a:gd name="connsiteY5" fmla="*/ 2567305 h 2586158"/>
              <a:gd name="connsiteX6" fmla="*/ 0 w 12216398"/>
              <a:gd name="connsiteY6" fmla="*/ 2586158 h 2586158"/>
              <a:gd name="connsiteX7" fmla="*/ 2594 w 12216398"/>
              <a:gd name="connsiteY7" fmla="*/ 1853461 h 2586158"/>
              <a:gd name="connsiteX8" fmla="*/ 12021 w 12216398"/>
              <a:gd name="connsiteY8" fmla="*/ 619575 h 2586158"/>
              <a:gd name="connsiteX0" fmla="*/ 12021 w 12207428"/>
              <a:gd name="connsiteY0" fmla="*/ 619575 h 2586158"/>
              <a:gd name="connsiteX1" fmla="*/ 631596 w 12207428"/>
              <a:gd name="connsiteY1" fmla="*/ 0 h 2586158"/>
              <a:gd name="connsiteX2" fmla="*/ 11584446 w 12207428"/>
              <a:gd name="connsiteY2" fmla="*/ 0 h 2586158"/>
              <a:gd name="connsiteX3" fmla="*/ 12204021 w 12207428"/>
              <a:gd name="connsiteY3" fmla="*/ 619575 h 2586158"/>
              <a:gd name="connsiteX4" fmla="*/ 12204021 w 12207428"/>
              <a:gd name="connsiteY4" fmla="*/ 2183400 h 2586158"/>
              <a:gd name="connsiteX5" fmla="*/ 12206615 w 12207428"/>
              <a:gd name="connsiteY5" fmla="*/ 2567305 h 2586158"/>
              <a:gd name="connsiteX6" fmla="*/ 0 w 12207428"/>
              <a:gd name="connsiteY6" fmla="*/ 2586158 h 2586158"/>
              <a:gd name="connsiteX7" fmla="*/ 2594 w 12207428"/>
              <a:gd name="connsiteY7" fmla="*/ 1853461 h 2586158"/>
              <a:gd name="connsiteX8" fmla="*/ 12021 w 12207428"/>
              <a:gd name="connsiteY8" fmla="*/ 619575 h 2586158"/>
              <a:gd name="connsiteX0" fmla="*/ 417 w 12214677"/>
              <a:gd name="connsiteY0" fmla="*/ 638429 h 2586158"/>
              <a:gd name="connsiteX1" fmla="*/ 638845 w 12214677"/>
              <a:gd name="connsiteY1" fmla="*/ 0 h 2586158"/>
              <a:gd name="connsiteX2" fmla="*/ 11591695 w 12214677"/>
              <a:gd name="connsiteY2" fmla="*/ 0 h 2586158"/>
              <a:gd name="connsiteX3" fmla="*/ 12211270 w 12214677"/>
              <a:gd name="connsiteY3" fmla="*/ 619575 h 2586158"/>
              <a:gd name="connsiteX4" fmla="*/ 12211270 w 12214677"/>
              <a:gd name="connsiteY4" fmla="*/ 2183400 h 2586158"/>
              <a:gd name="connsiteX5" fmla="*/ 12213864 w 12214677"/>
              <a:gd name="connsiteY5" fmla="*/ 2567305 h 2586158"/>
              <a:gd name="connsiteX6" fmla="*/ 7249 w 12214677"/>
              <a:gd name="connsiteY6" fmla="*/ 2586158 h 2586158"/>
              <a:gd name="connsiteX7" fmla="*/ 9843 w 12214677"/>
              <a:gd name="connsiteY7" fmla="*/ 1853461 h 2586158"/>
              <a:gd name="connsiteX8" fmla="*/ 417 w 12214677"/>
              <a:gd name="connsiteY8" fmla="*/ 638429 h 25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4677" h="2586158">
                <a:moveTo>
                  <a:pt x="417" y="638429"/>
                </a:moveTo>
                <a:cubicBezTo>
                  <a:pt x="417" y="296247"/>
                  <a:pt x="296663" y="0"/>
                  <a:pt x="638845" y="0"/>
                </a:cubicBezTo>
                <a:lnTo>
                  <a:pt x="11591695" y="0"/>
                </a:lnTo>
                <a:cubicBezTo>
                  <a:pt x="11933877" y="0"/>
                  <a:pt x="12211270" y="277393"/>
                  <a:pt x="12211270" y="619575"/>
                </a:cubicBezTo>
                <a:lnTo>
                  <a:pt x="12211270" y="2183400"/>
                </a:lnTo>
                <a:cubicBezTo>
                  <a:pt x="12211270" y="2525582"/>
                  <a:pt x="12216683" y="2171379"/>
                  <a:pt x="12213864" y="2567305"/>
                </a:cubicBezTo>
                <a:lnTo>
                  <a:pt x="7249" y="2586158"/>
                </a:lnTo>
                <a:cubicBezTo>
                  <a:pt x="13858" y="2359915"/>
                  <a:pt x="9843" y="2195643"/>
                  <a:pt x="9843" y="1853461"/>
                </a:cubicBezTo>
                <a:cubicBezTo>
                  <a:pt x="12985" y="1442166"/>
                  <a:pt x="-2725" y="1049724"/>
                  <a:pt x="417" y="638429"/>
                </a:cubicBezTo>
                <a:close/>
              </a:path>
            </a:pathLst>
          </a:cu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6BF6824-3A16-42B2-9F1B-34EE8FDCA7D1}"/>
              </a:ext>
            </a:extLst>
          </p:cNvPr>
          <p:cNvSpPr>
            <a:spLocks noGrp="1"/>
          </p:cNvSpPr>
          <p:nvPr>
            <p:ph type="title" hasCustomPrompt="1"/>
          </p:nvPr>
        </p:nvSpPr>
        <p:spPr>
          <a:xfrm>
            <a:off x="666045" y="4751485"/>
            <a:ext cx="9799499" cy="387798"/>
          </a:xfrm>
        </p:spPr>
        <p:txBody>
          <a:bodyPr/>
          <a:lstStyle>
            <a:lvl1pPr algn="l">
              <a:defRPr sz="2800">
                <a:solidFill>
                  <a:schemeClr val="bg1"/>
                </a:solidFill>
              </a:defRPr>
            </a:lvl1pPr>
          </a:lstStyle>
          <a:p>
            <a:r>
              <a:rPr lang="nb-NO"/>
              <a:t>Sett inn undertittel her</a:t>
            </a:r>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D85319C6-1380-0F41-889F-E03CACF74680}"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5" name="Plassholder for tekst 14">
            <a:extLst>
              <a:ext uri="{FF2B5EF4-FFF2-40B4-BE49-F238E27FC236}">
                <a16:creationId xmlns:a16="http://schemas.microsoft.com/office/drawing/2014/main" id="{3CDF865C-B716-0677-C34B-1CAFA4FD8CE6}"/>
              </a:ext>
            </a:extLst>
          </p:cNvPr>
          <p:cNvSpPr>
            <a:spLocks noGrp="1"/>
          </p:cNvSpPr>
          <p:nvPr>
            <p:ph type="body" sz="quarter" idx="18"/>
          </p:nvPr>
        </p:nvSpPr>
        <p:spPr>
          <a:xfrm>
            <a:off x="666045" y="5363679"/>
            <a:ext cx="9799499" cy="1076878"/>
          </a:xfrm>
        </p:spPr>
        <p:txBody>
          <a:bodyPr>
            <a:normAutofit/>
          </a:bodyPr>
          <a:lstStyle>
            <a:lvl1pPr algn="l">
              <a:defRPr sz="1800">
                <a:solidFill>
                  <a:schemeClr val="bg1"/>
                </a:solidFill>
              </a:defRPr>
            </a:lvl1pPr>
            <a:lvl2pPr>
              <a:defRPr sz="1800"/>
            </a:lvl2pPr>
            <a:lvl3pPr>
              <a:defRPr sz="1800"/>
            </a:lvl3pPr>
            <a:lvl4pPr>
              <a:defRPr sz="1800"/>
            </a:lvl4pPr>
            <a:lvl5pPr>
              <a:defRPr sz="1800"/>
            </a:lvl5pPr>
          </a:lstStyle>
          <a:p>
            <a:pPr lvl="0"/>
            <a:r>
              <a:rPr lang="nb-NO"/>
              <a:t>Klikk for å redigere tekststiler i malen</a:t>
            </a:r>
          </a:p>
        </p:txBody>
      </p:sp>
      <p:sp>
        <p:nvSpPr>
          <p:cNvPr id="16" name="Plassholder for tekst 15">
            <a:extLst>
              <a:ext uri="{FF2B5EF4-FFF2-40B4-BE49-F238E27FC236}">
                <a16:creationId xmlns:a16="http://schemas.microsoft.com/office/drawing/2014/main" id="{536817AD-D595-C8D2-D26F-EDF072F2654B}"/>
              </a:ext>
            </a:extLst>
          </p:cNvPr>
          <p:cNvSpPr>
            <a:spLocks noGrp="1"/>
          </p:cNvSpPr>
          <p:nvPr>
            <p:ph type="body" sz="quarter" idx="21" hasCustomPrompt="1"/>
          </p:nvPr>
        </p:nvSpPr>
        <p:spPr>
          <a:xfrm>
            <a:off x="666045" y="1210279"/>
            <a:ext cx="9799499" cy="507445"/>
          </a:xfrm>
        </p:spPr>
        <p:txBody>
          <a:bodyPr>
            <a:noAutofit/>
          </a:bodyPr>
          <a:lstStyle>
            <a:lvl1pPr>
              <a:defRPr sz="3800" b="1">
                <a:solidFill>
                  <a:schemeClr val="tx1"/>
                </a:solidFill>
                <a:latin typeface="+mj-lt"/>
              </a:defRPr>
            </a:lvl1pPr>
          </a:lstStyle>
          <a:p>
            <a:pPr lvl="0"/>
            <a:r>
              <a:rPr lang="nb-NO"/>
              <a:t>Sett inn tittel her</a:t>
            </a:r>
          </a:p>
        </p:txBody>
      </p:sp>
      <p:pic>
        <p:nvPicPr>
          <p:cNvPr id="8" name="Bilde 7" descr="Et bilde som inneholder tekst&#10;&#10;Automatisk generert beskrivelse">
            <a:extLst>
              <a:ext uri="{FF2B5EF4-FFF2-40B4-BE49-F238E27FC236}">
                <a16:creationId xmlns:a16="http://schemas.microsoft.com/office/drawing/2014/main" id="{B4A4538D-07F7-958A-1A20-CB7830925E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0456018" y="3227455"/>
            <a:ext cx="1712325" cy="1620000"/>
          </a:xfrm>
          <a:prstGeom prst="rect">
            <a:avLst/>
          </a:prstGeom>
        </p:spPr>
      </p:pic>
      <p:sp>
        <p:nvSpPr>
          <p:cNvPr id="18" name="Plassholder for tekst 17">
            <a:extLst>
              <a:ext uri="{FF2B5EF4-FFF2-40B4-BE49-F238E27FC236}">
                <a16:creationId xmlns:a16="http://schemas.microsoft.com/office/drawing/2014/main" id="{6FA6A471-05A2-CAE8-BF8F-4F2BCE8595D5}"/>
              </a:ext>
            </a:extLst>
          </p:cNvPr>
          <p:cNvSpPr>
            <a:spLocks noGrp="1"/>
          </p:cNvSpPr>
          <p:nvPr>
            <p:ph type="body" sz="quarter" idx="22"/>
          </p:nvPr>
        </p:nvSpPr>
        <p:spPr>
          <a:xfrm>
            <a:off x="666045" y="2013275"/>
            <a:ext cx="9789973" cy="2024180"/>
          </a:xfrm>
        </p:spPr>
        <p:txBody>
          <a:bodyPr>
            <a:normAutofit/>
          </a:bodyPr>
          <a:lstStyle>
            <a:lvl1pPr marL="0" indent="0">
              <a:lnSpc>
                <a:spcPct val="100000"/>
              </a:lnSpc>
              <a:buFont typeface="Arial" panose="020B0604020202020204" pitchFamily="34" charset="0"/>
              <a:buNone/>
              <a:defRPr sz="1800">
                <a:solidFill>
                  <a:schemeClr val="tx1"/>
                </a:solidFill>
              </a:defRPr>
            </a:lvl1pPr>
            <a:lvl2pPr>
              <a:defRPr sz="1600"/>
            </a:lvl2pPr>
            <a:lvl3pPr>
              <a:defRPr sz="1600"/>
            </a:lvl3pPr>
            <a:lvl4pPr>
              <a:defRPr sz="1600"/>
            </a:lvl4pPr>
            <a:lvl5pPr>
              <a:defRPr sz="1600"/>
            </a:lvl5pPr>
          </a:lstStyle>
          <a:p>
            <a:pPr lvl="0"/>
            <a:r>
              <a:rPr lang="nb-NO"/>
              <a:t>Klikk for å redigere tekststiler i malen</a:t>
            </a:r>
          </a:p>
        </p:txBody>
      </p:sp>
    </p:spTree>
    <p:extLst>
      <p:ext uri="{BB962C8B-B14F-4D97-AF65-F5344CB8AC3E}">
        <p14:creationId xmlns:p14="http://schemas.microsoft.com/office/powerpoint/2010/main" val="295108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1 - tittel på foredrag">
    <p:bg>
      <p:bgPr>
        <a:solidFill>
          <a:srgbClr val="ED1C24"/>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70D4E430-23D4-D34C-A050-2C4C4F91FBAE}"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8" name="Plassholder for tekst 17">
            <a:extLst>
              <a:ext uri="{FF2B5EF4-FFF2-40B4-BE49-F238E27FC236}">
                <a16:creationId xmlns:a16="http://schemas.microsoft.com/office/drawing/2014/main" id="{6FA6A471-05A2-CAE8-BF8F-4F2BCE8595D5}"/>
              </a:ext>
            </a:extLst>
          </p:cNvPr>
          <p:cNvSpPr>
            <a:spLocks noGrp="1"/>
          </p:cNvSpPr>
          <p:nvPr>
            <p:ph type="body" sz="quarter" idx="22" hasCustomPrompt="1"/>
          </p:nvPr>
        </p:nvSpPr>
        <p:spPr>
          <a:xfrm>
            <a:off x="634411" y="6011721"/>
            <a:ext cx="8997625" cy="294588"/>
          </a:xfrm>
        </p:spPr>
        <p:txBody>
          <a:bodyPr>
            <a:normAutofit/>
          </a:bodyPr>
          <a:lstStyle>
            <a:lvl1pPr marL="0" indent="0" algn="l">
              <a:lnSpc>
                <a:spcPct val="100000"/>
              </a:lnSpc>
              <a:buFont typeface="Arial" panose="020B0604020202020204" pitchFamily="34" charset="0"/>
              <a:buNone/>
              <a:defRPr sz="2000">
                <a:solidFill>
                  <a:schemeClr val="bg1"/>
                </a:solidFill>
              </a:defRPr>
            </a:lvl1pPr>
            <a:lvl2pPr>
              <a:defRPr sz="1600"/>
            </a:lvl2pPr>
            <a:lvl3pPr>
              <a:defRPr sz="1600"/>
            </a:lvl3pPr>
            <a:lvl4pPr>
              <a:defRPr sz="1600"/>
            </a:lvl4pPr>
            <a:lvl5pPr>
              <a:defRPr sz="1600"/>
            </a:lvl5pPr>
          </a:lstStyle>
          <a:p>
            <a:pPr lvl="0"/>
            <a:r>
              <a:rPr lang="nb-NO"/>
              <a:t>Skriv navnet ditt og yrkestittel her</a:t>
            </a:r>
          </a:p>
        </p:txBody>
      </p:sp>
      <p:sp>
        <p:nvSpPr>
          <p:cNvPr id="16" name="Plassholder for tekst 15">
            <a:extLst>
              <a:ext uri="{FF2B5EF4-FFF2-40B4-BE49-F238E27FC236}">
                <a16:creationId xmlns:a16="http://schemas.microsoft.com/office/drawing/2014/main" id="{536817AD-D595-C8D2-D26F-EDF072F2654B}"/>
              </a:ext>
            </a:extLst>
          </p:cNvPr>
          <p:cNvSpPr>
            <a:spLocks noGrp="1"/>
          </p:cNvSpPr>
          <p:nvPr>
            <p:ph type="body" sz="quarter" idx="21" hasCustomPrompt="1"/>
          </p:nvPr>
        </p:nvSpPr>
        <p:spPr>
          <a:xfrm>
            <a:off x="634411" y="2694236"/>
            <a:ext cx="10923178" cy="1579589"/>
          </a:xfrm>
        </p:spPr>
        <p:txBody>
          <a:bodyPr>
            <a:noAutofit/>
          </a:bodyPr>
          <a:lstStyle>
            <a:lvl1pPr algn="ctr">
              <a:defRPr sz="5500" b="1">
                <a:solidFill>
                  <a:schemeClr val="bg1"/>
                </a:solidFill>
                <a:latin typeface="+mj-lt"/>
              </a:defRPr>
            </a:lvl1pPr>
          </a:lstStyle>
          <a:p>
            <a:pPr lvl="0"/>
            <a:r>
              <a:rPr lang="nb-NO"/>
              <a:t>Sett inn tittelen på foredraget ditt her</a:t>
            </a:r>
          </a:p>
        </p:txBody>
      </p:sp>
      <p:pic>
        <p:nvPicPr>
          <p:cNvPr id="7" name="Bilde 6" descr="Et bilde som inneholder tekst, utklipp&#10;&#10;Automatisk generert beskrivelse">
            <a:extLst>
              <a:ext uri="{FF2B5EF4-FFF2-40B4-BE49-F238E27FC236}">
                <a16:creationId xmlns:a16="http://schemas.microsoft.com/office/drawing/2014/main" id="{FFE697BE-2611-85CD-24D0-305A12A90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2678" y="622465"/>
            <a:ext cx="1684911" cy="530638"/>
          </a:xfrm>
          <a:prstGeom prst="rect">
            <a:avLst/>
          </a:prstGeom>
        </p:spPr>
      </p:pic>
      <p:sp>
        <p:nvSpPr>
          <p:cNvPr id="14" name="Plassholder for tekst 17">
            <a:extLst>
              <a:ext uri="{FF2B5EF4-FFF2-40B4-BE49-F238E27FC236}">
                <a16:creationId xmlns:a16="http://schemas.microsoft.com/office/drawing/2014/main" id="{6AA3BB86-6D96-71EB-F683-03C55EA2498F}"/>
              </a:ext>
            </a:extLst>
          </p:cNvPr>
          <p:cNvSpPr>
            <a:spLocks noGrp="1"/>
          </p:cNvSpPr>
          <p:nvPr>
            <p:ph type="body" sz="quarter" idx="23" hasCustomPrompt="1"/>
          </p:nvPr>
        </p:nvSpPr>
        <p:spPr>
          <a:xfrm>
            <a:off x="10113323" y="6011721"/>
            <a:ext cx="1444266" cy="294588"/>
          </a:xfrm>
        </p:spPr>
        <p:txBody>
          <a:bodyPr>
            <a:normAutofit/>
          </a:bodyPr>
          <a:lstStyle>
            <a:lvl1pPr marL="0" indent="0" algn="r">
              <a:lnSpc>
                <a:spcPct val="100000"/>
              </a:lnSpc>
              <a:buFont typeface="Arial" panose="020B0604020202020204" pitchFamily="34" charset="0"/>
              <a:buNone/>
              <a:defRPr sz="2000">
                <a:solidFill>
                  <a:schemeClr val="bg1"/>
                </a:solidFill>
              </a:defRPr>
            </a:lvl1pPr>
            <a:lvl2pPr>
              <a:defRPr sz="1600"/>
            </a:lvl2pPr>
            <a:lvl3pPr>
              <a:defRPr sz="1600"/>
            </a:lvl3pPr>
            <a:lvl4pPr>
              <a:defRPr sz="1600"/>
            </a:lvl4pPr>
            <a:lvl5pPr>
              <a:defRPr sz="1600"/>
            </a:lvl5pPr>
          </a:lstStyle>
          <a:p>
            <a:pPr lvl="0"/>
            <a:fld id="{8313E251-8B12-024F-BB6F-9EB3C3181214}" type="datetime1">
              <a:rPr lang="nb-NO" smtClean="0"/>
              <a:t>22.09.2023</a:t>
            </a:fld>
            <a:endParaRPr lang="nb-NO"/>
          </a:p>
        </p:txBody>
      </p:sp>
    </p:spTree>
    <p:extLst>
      <p:ext uri="{BB962C8B-B14F-4D97-AF65-F5344CB8AC3E}">
        <p14:creationId xmlns:p14="http://schemas.microsoft.com/office/powerpoint/2010/main" val="3913324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3C9F2790-0350-5245-B447-8E125AA54DF0}"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Tree>
    <p:extLst>
      <p:ext uri="{BB962C8B-B14F-4D97-AF65-F5344CB8AC3E}">
        <p14:creationId xmlns:p14="http://schemas.microsoft.com/office/powerpoint/2010/main" val="3275693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lutning - snakkes!">
    <p:bg>
      <p:bgPr>
        <a:solidFill>
          <a:srgbClr val="ED1C24"/>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628C81A-76E8-F406-9E40-764BEAAFB5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3984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ste slide">
    <p:bg>
      <p:bgPr>
        <a:solidFill>
          <a:schemeClr val="dk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AC26BBB-8F02-4B27-8A90-921EB9208E39}"/>
              </a:ext>
            </a:extLst>
          </p:cNvPr>
          <p:cNvSpPr>
            <a:spLocks noGrp="1"/>
          </p:cNvSpPr>
          <p:nvPr>
            <p:ph type="dt" sz="half" idx="10"/>
          </p:nvPr>
        </p:nvSpPr>
        <p:spPr/>
        <p:txBody>
          <a:bodyPr/>
          <a:lstStyle/>
          <a:p>
            <a:fld id="{78D7F5D4-A24E-774B-8E3D-1AC06B26CE3F}" type="datetime1">
              <a:rPr lang="nb-NO" smtClean="0"/>
              <a:t>06.10.2025</a:t>
            </a:fld>
            <a:endParaRPr lang="nb-NO"/>
          </a:p>
        </p:txBody>
      </p:sp>
      <p:sp>
        <p:nvSpPr>
          <p:cNvPr id="4" name="Plassholder for bunntekst 3">
            <a:extLst>
              <a:ext uri="{FF2B5EF4-FFF2-40B4-BE49-F238E27FC236}">
                <a16:creationId xmlns:a16="http://schemas.microsoft.com/office/drawing/2014/main" id="{9C2F095F-17CB-4590-AC30-81FB19B6F13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37CB769-CCA3-4EA4-946A-F81E90FC5DC0}"/>
              </a:ext>
            </a:extLst>
          </p:cNvPr>
          <p:cNvSpPr>
            <a:spLocks noGrp="1"/>
          </p:cNvSpPr>
          <p:nvPr>
            <p:ph type="sldNum" sz="quarter" idx="12"/>
          </p:nvPr>
        </p:nvSpPr>
        <p:spPr/>
        <p:txBody>
          <a:bodyPr/>
          <a:lstStyle/>
          <a:p>
            <a:fld id="{B751AC48-3861-4D30-B327-0DF4321C9A3E}" type="slidenum">
              <a:rPr lang="nb-NO" smtClean="0"/>
              <a:t>‹#›</a:t>
            </a:fld>
            <a:endParaRPr lang="nb-NO"/>
          </a:p>
        </p:txBody>
      </p:sp>
      <p:pic>
        <p:nvPicPr>
          <p:cNvPr id="8" name="Grafikk 7">
            <a:extLst>
              <a:ext uri="{FF2B5EF4-FFF2-40B4-BE49-F238E27FC236}">
                <a16:creationId xmlns:a16="http://schemas.microsoft.com/office/drawing/2014/main" id="{AC2425BF-240C-44B8-A205-3EA11FF030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6100" y="2975772"/>
            <a:ext cx="2719802" cy="1016748"/>
          </a:xfrm>
          <a:prstGeom prst="rect">
            <a:avLst/>
          </a:prstGeom>
        </p:spPr>
      </p:pic>
    </p:spTree>
    <p:extLst>
      <p:ext uri="{BB962C8B-B14F-4D97-AF65-F5344CB8AC3E}">
        <p14:creationId xmlns:p14="http://schemas.microsoft.com/office/powerpoint/2010/main" val="131609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2 - visittkort - bakgrunnsbilde kan endre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Avrundet rektangel 1">
            <a:extLst>
              <a:ext uri="{FF2B5EF4-FFF2-40B4-BE49-F238E27FC236}">
                <a16:creationId xmlns:a16="http://schemas.microsoft.com/office/drawing/2014/main" id="{C4F3143B-BEAF-004E-85D4-54B81A88EB98}"/>
              </a:ext>
            </a:extLst>
          </p:cNvPr>
          <p:cNvSpPr/>
          <p:nvPr userDrawn="1"/>
        </p:nvSpPr>
        <p:spPr>
          <a:xfrm>
            <a:off x="634411" y="3185912"/>
            <a:ext cx="4695986" cy="32081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70D4E430-23D4-D34C-A050-2C4C4F91FBAE}"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8" name="Plassholder for tekst 17">
            <a:extLst>
              <a:ext uri="{FF2B5EF4-FFF2-40B4-BE49-F238E27FC236}">
                <a16:creationId xmlns:a16="http://schemas.microsoft.com/office/drawing/2014/main" id="{6FA6A471-05A2-CAE8-BF8F-4F2BCE8595D5}"/>
              </a:ext>
            </a:extLst>
          </p:cNvPr>
          <p:cNvSpPr>
            <a:spLocks noGrp="1"/>
          </p:cNvSpPr>
          <p:nvPr>
            <p:ph type="body" sz="quarter" idx="22" hasCustomPrompt="1"/>
          </p:nvPr>
        </p:nvSpPr>
        <p:spPr>
          <a:xfrm>
            <a:off x="1002159" y="4818792"/>
            <a:ext cx="3997224" cy="294588"/>
          </a:xfrm>
        </p:spPr>
        <p:txBody>
          <a:bodyPr>
            <a:noAutofit/>
          </a:bodyPr>
          <a:lstStyle>
            <a:lvl1pPr marL="0" indent="0" algn="l">
              <a:lnSpc>
                <a:spcPct val="100000"/>
              </a:lnSpc>
              <a:buFont typeface="Arial" panose="020B0604020202020204" pitchFamily="34" charset="0"/>
              <a:buNone/>
              <a:defRPr sz="2500" b="1">
                <a:solidFill>
                  <a:schemeClr val="tx1"/>
                </a:solidFill>
              </a:defRPr>
            </a:lvl1pPr>
            <a:lvl2pPr>
              <a:defRPr sz="1600"/>
            </a:lvl2pPr>
            <a:lvl3pPr>
              <a:defRPr sz="1600"/>
            </a:lvl3pPr>
            <a:lvl4pPr>
              <a:defRPr sz="1600"/>
            </a:lvl4pPr>
            <a:lvl5pPr>
              <a:defRPr sz="1600"/>
            </a:lvl5pPr>
          </a:lstStyle>
          <a:p>
            <a:pPr lvl="0"/>
            <a:r>
              <a:rPr lang="nb-NO"/>
              <a:t>Ditt navn</a:t>
            </a:r>
          </a:p>
        </p:txBody>
      </p:sp>
      <p:sp>
        <p:nvSpPr>
          <p:cNvPr id="6" name="Plassholder for tekst 17">
            <a:extLst>
              <a:ext uri="{FF2B5EF4-FFF2-40B4-BE49-F238E27FC236}">
                <a16:creationId xmlns:a16="http://schemas.microsoft.com/office/drawing/2014/main" id="{DA679173-0B57-796C-D555-73E82AA258D7}"/>
              </a:ext>
            </a:extLst>
          </p:cNvPr>
          <p:cNvSpPr>
            <a:spLocks noGrp="1"/>
          </p:cNvSpPr>
          <p:nvPr>
            <p:ph type="body" sz="quarter" idx="23" hasCustomPrompt="1"/>
          </p:nvPr>
        </p:nvSpPr>
        <p:spPr>
          <a:xfrm>
            <a:off x="1002158" y="5310360"/>
            <a:ext cx="3997225" cy="712030"/>
          </a:xfrm>
        </p:spPr>
        <p:txBody>
          <a:bodyPr>
            <a:noAutofit/>
          </a:bodyPr>
          <a:lstStyle>
            <a:lvl1pPr marL="0" indent="0" algn="l">
              <a:lnSpc>
                <a:spcPct val="100000"/>
              </a:lnSpc>
              <a:buFont typeface="Arial" panose="020B0604020202020204" pitchFamily="34" charset="0"/>
              <a:buNone/>
              <a:defRPr sz="2500" b="0" i="0">
                <a:solidFill>
                  <a:schemeClr val="tx1"/>
                </a:solidFill>
              </a:defRPr>
            </a:lvl1pPr>
            <a:lvl2pPr>
              <a:defRPr sz="1600"/>
            </a:lvl2pPr>
            <a:lvl3pPr>
              <a:defRPr sz="1600"/>
            </a:lvl3pPr>
            <a:lvl4pPr>
              <a:defRPr sz="1600"/>
            </a:lvl4pPr>
            <a:lvl5pPr>
              <a:defRPr sz="1600"/>
            </a:lvl5pPr>
          </a:lstStyle>
          <a:p>
            <a:pPr lvl="0"/>
            <a:r>
              <a:rPr lang="nb-NO"/>
              <a:t>Din tittel</a:t>
            </a:r>
          </a:p>
        </p:txBody>
      </p:sp>
      <p:pic>
        <p:nvPicPr>
          <p:cNvPr id="9" name="Bilde 8" descr="Et bilde som inneholder Grafikk, Font, rød, grafisk design&#10;&#10;Automatisk generert beskrivelse">
            <a:extLst>
              <a:ext uri="{FF2B5EF4-FFF2-40B4-BE49-F238E27FC236}">
                <a16:creationId xmlns:a16="http://schemas.microsoft.com/office/drawing/2014/main" id="{2AAACC9F-D1CB-4425-4D82-0F020D5E91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59" y="3812917"/>
            <a:ext cx="1797126" cy="565978"/>
          </a:xfrm>
          <a:prstGeom prst="rect">
            <a:avLst/>
          </a:prstGeom>
        </p:spPr>
      </p:pic>
    </p:spTree>
    <p:extLst>
      <p:ext uri="{BB962C8B-B14F-4D97-AF65-F5344CB8AC3E}">
        <p14:creationId xmlns:p14="http://schemas.microsoft.com/office/powerpoint/2010/main" val="1202624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18E87D-5805-656E-C338-2DE8882E341B}"/>
              </a:ext>
            </a:extLst>
          </p:cNvPr>
          <p:cNvSpPr>
            <a:spLocks noGrp="1"/>
          </p:cNvSpPr>
          <p:nvPr>
            <p:ph type="title" hasCustomPrompt="1"/>
          </p:nvPr>
        </p:nvSpPr>
        <p:spPr>
          <a:xfrm>
            <a:off x="666045" y="1196623"/>
            <a:ext cx="10810446" cy="467492"/>
          </a:xfrm>
        </p:spPr>
        <p:txBody>
          <a:bodyPr/>
          <a:lstStyle>
            <a:lvl1pPr>
              <a:defRPr sz="3800"/>
            </a:lvl1pPr>
          </a:lstStyle>
          <a:p>
            <a:r>
              <a:rPr lang="nb-NO"/>
              <a:t>Sett inn tittel her</a:t>
            </a:r>
          </a:p>
        </p:txBody>
      </p:sp>
      <p:sp>
        <p:nvSpPr>
          <p:cNvPr id="3" name="Plassholder for tekst 6">
            <a:extLst>
              <a:ext uri="{FF2B5EF4-FFF2-40B4-BE49-F238E27FC236}">
                <a16:creationId xmlns:a16="http://schemas.microsoft.com/office/drawing/2014/main" id="{E97F872E-0F0E-4A39-D44D-616EE43F51F5}"/>
              </a:ext>
            </a:extLst>
          </p:cNvPr>
          <p:cNvSpPr>
            <a:spLocks noGrp="1"/>
          </p:cNvSpPr>
          <p:nvPr>
            <p:ph type="body" sz="quarter" idx="17"/>
          </p:nvPr>
        </p:nvSpPr>
        <p:spPr>
          <a:xfrm>
            <a:off x="666045" y="1959666"/>
            <a:ext cx="10810446" cy="4125946"/>
          </a:xfrm>
          <a:prstGeom prst="rect">
            <a:avLst/>
          </a:prstGeom>
        </p:spPr>
        <p:txBody>
          <a:bodyPr lIns="0" tIns="0" rIns="0" bIns="0">
            <a:normAutofit/>
          </a:bodyPr>
          <a:lstStyle>
            <a:lvl1pPr>
              <a:defRPr sz="1800"/>
            </a:lvl1pPr>
          </a:lstStyle>
          <a:p>
            <a:pPr lvl="0"/>
            <a:r>
              <a:rPr lang="nb-NO"/>
              <a:t>Klikk for å redigere tekststiler i malen</a:t>
            </a:r>
          </a:p>
        </p:txBody>
      </p:sp>
    </p:spTree>
    <p:extLst>
      <p:ext uri="{BB962C8B-B14F-4D97-AF65-F5344CB8AC3E}">
        <p14:creationId xmlns:p14="http://schemas.microsoft.com/office/powerpoint/2010/main" val="160510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 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18E87D-5805-656E-C338-2DE8882E341B}"/>
              </a:ext>
            </a:extLst>
          </p:cNvPr>
          <p:cNvSpPr>
            <a:spLocks noGrp="1"/>
          </p:cNvSpPr>
          <p:nvPr>
            <p:ph type="title" hasCustomPrompt="1"/>
          </p:nvPr>
        </p:nvSpPr>
        <p:spPr>
          <a:xfrm>
            <a:off x="666045" y="1196623"/>
            <a:ext cx="10810446" cy="467492"/>
          </a:xfrm>
        </p:spPr>
        <p:txBody>
          <a:bodyPr/>
          <a:lstStyle>
            <a:lvl1pPr>
              <a:defRPr sz="3800"/>
            </a:lvl1pPr>
          </a:lstStyle>
          <a:p>
            <a:r>
              <a:rPr lang="nb-NO"/>
              <a:t>Sett inn tittel her</a:t>
            </a:r>
          </a:p>
        </p:txBody>
      </p:sp>
      <p:sp>
        <p:nvSpPr>
          <p:cNvPr id="5" name="Plassholder for diagram 4">
            <a:extLst>
              <a:ext uri="{FF2B5EF4-FFF2-40B4-BE49-F238E27FC236}">
                <a16:creationId xmlns:a16="http://schemas.microsoft.com/office/drawing/2014/main" id="{0A32A668-7575-2A37-4F5D-CE95D1F7D552}"/>
              </a:ext>
            </a:extLst>
          </p:cNvPr>
          <p:cNvSpPr>
            <a:spLocks noGrp="1"/>
          </p:cNvSpPr>
          <p:nvPr>
            <p:ph type="chart" sz="quarter" idx="18"/>
          </p:nvPr>
        </p:nvSpPr>
        <p:spPr>
          <a:xfrm>
            <a:off x="666046" y="1959666"/>
            <a:ext cx="10810446" cy="4154487"/>
          </a:xfrm>
        </p:spPr>
        <p:txBody>
          <a:bodyPr/>
          <a:lstStyle/>
          <a:p>
            <a:r>
              <a:rPr lang="nb-NO"/>
              <a:t>Klikk ikonet for å legge til et diagram</a:t>
            </a:r>
          </a:p>
        </p:txBody>
      </p:sp>
    </p:spTree>
    <p:extLst>
      <p:ext uri="{BB962C8B-B14F-4D97-AF65-F5344CB8AC3E}">
        <p14:creationId xmlns:p14="http://schemas.microsoft.com/office/powerpoint/2010/main" val="78019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punktlister med bilder i sir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tekst 6">
            <a:extLst>
              <a:ext uri="{FF2B5EF4-FFF2-40B4-BE49-F238E27FC236}">
                <a16:creationId xmlns:a16="http://schemas.microsoft.com/office/drawing/2014/main" id="{E97F872E-0F0E-4A39-D44D-616EE43F51F5}"/>
              </a:ext>
            </a:extLst>
          </p:cNvPr>
          <p:cNvSpPr>
            <a:spLocks noGrp="1"/>
          </p:cNvSpPr>
          <p:nvPr>
            <p:ph type="body" sz="quarter" idx="17"/>
          </p:nvPr>
        </p:nvSpPr>
        <p:spPr>
          <a:xfrm>
            <a:off x="674672" y="2521350"/>
            <a:ext cx="4850159" cy="3650525"/>
          </a:xfrm>
          <a:prstGeom prst="rect">
            <a:avLst/>
          </a:prstGeom>
        </p:spPr>
        <p:txBody>
          <a:bodyPr lIns="0" tIns="0" rIns="0" bIns="0">
            <a:normAutofit/>
          </a:bodyPr>
          <a:lstStyle>
            <a:lvl1pPr marL="285750" indent="-285750">
              <a:buFont typeface="Arial" panose="020B0604020202020204" pitchFamily="34" charset="0"/>
              <a:buChar char="•"/>
              <a:defRPr sz="1800"/>
            </a:lvl1pPr>
          </a:lstStyle>
          <a:p>
            <a:pPr lvl="0"/>
            <a:r>
              <a:rPr lang="nb-NO"/>
              <a:t>Klikk for å redigere tekststiler i malen</a:t>
            </a:r>
          </a:p>
        </p:txBody>
      </p:sp>
      <p:cxnSp>
        <p:nvCxnSpPr>
          <p:cNvPr id="4" name="Rett linje 3">
            <a:extLst>
              <a:ext uri="{FF2B5EF4-FFF2-40B4-BE49-F238E27FC236}">
                <a16:creationId xmlns:a16="http://schemas.microsoft.com/office/drawing/2014/main" id="{413814DD-7AD3-AABC-B138-3137966C2238}"/>
              </a:ext>
            </a:extLst>
          </p:cNvPr>
          <p:cNvCxnSpPr>
            <a:cxnSpLocks/>
          </p:cNvCxnSpPr>
          <p:nvPr userDrawn="1"/>
        </p:nvCxnSpPr>
        <p:spPr>
          <a:xfrm>
            <a:off x="6045544" y="2521350"/>
            <a:ext cx="0" cy="3650526"/>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7" name="Plassholder for tekst 6">
            <a:extLst>
              <a:ext uri="{FF2B5EF4-FFF2-40B4-BE49-F238E27FC236}">
                <a16:creationId xmlns:a16="http://schemas.microsoft.com/office/drawing/2014/main" id="{D9981E35-8095-24F2-0A7B-C72B3D0A56FB}"/>
              </a:ext>
            </a:extLst>
          </p:cNvPr>
          <p:cNvSpPr>
            <a:spLocks noGrp="1"/>
          </p:cNvSpPr>
          <p:nvPr>
            <p:ph type="body" sz="quarter" idx="18"/>
          </p:nvPr>
        </p:nvSpPr>
        <p:spPr>
          <a:xfrm>
            <a:off x="6566258" y="2521350"/>
            <a:ext cx="4918859" cy="3652182"/>
          </a:xfrm>
          <a:prstGeom prst="rect">
            <a:avLst/>
          </a:prstGeom>
        </p:spPr>
        <p:txBody>
          <a:bodyPr lIns="0" tIns="0" rIns="0" bIns="0">
            <a:normAutofit/>
          </a:bodyPr>
          <a:lstStyle>
            <a:lvl1pPr marL="285750" indent="-285750">
              <a:buFont typeface="Arial" panose="020B0604020202020204" pitchFamily="34" charset="0"/>
              <a:buChar char="•"/>
              <a:defRPr sz="1800"/>
            </a:lvl1pPr>
          </a:lstStyle>
          <a:p>
            <a:pPr lvl="0"/>
            <a:r>
              <a:rPr lang="nb-NO"/>
              <a:t>Klikk for å redigere tekststiler i malen</a:t>
            </a:r>
          </a:p>
        </p:txBody>
      </p:sp>
      <p:sp>
        <p:nvSpPr>
          <p:cNvPr id="12" name="Plassholder for bilde 11">
            <a:extLst>
              <a:ext uri="{FF2B5EF4-FFF2-40B4-BE49-F238E27FC236}">
                <a16:creationId xmlns:a16="http://schemas.microsoft.com/office/drawing/2014/main" id="{0AC468E1-53F0-F214-3B2F-4819C3F91C84}"/>
              </a:ext>
            </a:extLst>
          </p:cNvPr>
          <p:cNvSpPr>
            <a:spLocks noGrp="1"/>
          </p:cNvSpPr>
          <p:nvPr>
            <p:ph type="pic" sz="quarter" idx="19"/>
          </p:nvPr>
        </p:nvSpPr>
        <p:spPr>
          <a:xfrm>
            <a:off x="2168322" y="482450"/>
            <a:ext cx="1862857" cy="1778000"/>
          </a:xfrm>
          <a:prstGeom prst="ellipse">
            <a:avLst/>
          </a:prstGeom>
        </p:spPr>
        <p:txBody>
          <a:bodyPr/>
          <a:lstStyle/>
          <a:p>
            <a:r>
              <a:rPr lang="nb-NO"/>
              <a:t>Klikk på ikonet for å legge til et bilde</a:t>
            </a:r>
          </a:p>
        </p:txBody>
      </p:sp>
      <p:sp>
        <p:nvSpPr>
          <p:cNvPr id="13" name="Plassholder for bilde 11">
            <a:extLst>
              <a:ext uri="{FF2B5EF4-FFF2-40B4-BE49-F238E27FC236}">
                <a16:creationId xmlns:a16="http://schemas.microsoft.com/office/drawing/2014/main" id="{E8BBE7ED-49CC-8AB6-9E95-470055D869DC}"/>
              </a:ext>
            </a:extLst>
          </p:cNvPr>
          <p:cNvSpPr>
            <a:spLocks noGrp="1"/>
          </p:cNvSpPr>
          <p:nvPr>
            <p:ph type="pic" sz="quarter" idx="20"/>
          </p:nvPr>
        </p:nvSpPr>
        <p:spPr>
          <a:xfrm>
            <a:off x="7853129" y="482450"/>
            <a:ext cx="1862857" cy="1778000"/>
          </a:xfrm>
          <a:prstGeom prst="ellipse">
            <a:avLst/>
          </a:prstGeom>
        </p:spPr>
        <p:txBody>
          <a:bodyPr/>
          <a:lstStyle/>
          <a:p>
            <a:r>
              <a:rPr lang="nb-NO"/>
              <a:t>Klikk på ikonet for å legge til et bilde</a:t>
            </a:r>
          </a:p>
        </p:txBody>
      </p:sp>
    </p:spTree>
    <p:extLst>
      <p:ext uri="{BB962C8B-B14F-4D97-AF65-F5344CB8AC3E}">
        <p14:creationId xmlns:p14="http://schemas.microsoft.com/office/powerpoint/2010/main" val="184470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n 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18E87D-5805-656E-C338-2DE8882E341B}"/>
              </a:ext>
            </a:extLst>
          </p:cNvPr>
          <p:cNvSpPr>
            <a:spLocks noGrp="1"/>
          </p:cNvSpPr>
          <p:nvPr>
            <p:ph type="title" hasCustomPrompt="1"/>
          </p:nvPr>
        </p:nvSpPr>
        <p:spPr>
          <a:xfrm>
            <a:off x="666045" y="1196623"/>
            <a:ext cx="10810446" cy="526298"/>
          </a:xfrm>
        </p:spPr>
        <p:txBody>
          <a:bodyPr/>
          <a:lstStyle>
            <a:lvl1pPr>
              <a:defRPr sz="3800"/>
            </a:lvl1pPr>
          </a:lstStyle>
          <a:p>
            <a:r>
              <a:rPr lang="nb-NO"/>
              <a:t>Sett inn tittel her</a:t>
            </a:r>
          </a:p>
        </p:txBody>
      </p:sp>
    </p:spTree>
    <p:extLst>
      <p:ext uri="{BB962C8B-B14F-4D97-AF65-F5344CB8AC3E}">
        <p14:creationId xmlns:p14="http://schemas.microsoft.com/office/powerpoint/2010/main" val="186096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0BA4F312-254C-8648-838E-2F22662B72CF}"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18" name="Plassholder for tekst 17">
            <a:extLst>
              <a:ext uri="{FF2B5EF4-FFF2-40B4-BE49-F238E27FC236}">
                <a16:creationId xmlns:a16="http://schemas.microsoft.com/office/drawing/2014/main" id="{6FA6A471-05A2-CAE8-BF8F-4F2BCE8595D5}"/>
              </a:ext>
            </a:extLst>
          </p:cNvPr>
          <p:cNvSpPr>
            <a:spLocks noGrp="1"/>
          </p:cNvSpPr>
          <p:nvPr>
            <p:ph type="body" sz="quarter" idx="22"/>
          </p:nvPr>
        </p:nvSpPr>
        <p:spPr>
          <a:xfrm>
            <a:off x="666045" y="1995896"/>
            <a:ext cx="4037931" cy="4187417"/>
          </a:xfrm>
        </p:spPr>
        <p:txBody>
          <a:bodyPr>
            <a:normAutofit/>
          </a:bodyPr>
          <a:lstStyle>
            <a:lvl1pPr marL="0" indent="0">
              <a:lnSpc>
                <a:spcPct val="100000"/>
              </a:lnSpc>
              <a:buFont typeface="Arial" panose="020B0604020202020204" pitchFamily="34" charset="0"/>
              <a:buNone/>
              <a:defRPr sz="1800">
                <a:solidFill>
                  <a:schemeClr val="tx1"/>
                </a:solidFill>
              </a:defRPr>
            </a:lvl1pPr>
            <a:lvl2pPr>
              <a:defRPr sz="1600"/>
            </a:lvl2pPr>
            <a:lvl3pPr>
              <a:defRPr sz="1600"/>
            </a:lvl3pPr>
            <a:lvl4pPr>
              <a:defRPr sz="1600"/>
            </a:lvl4pPr>
            <a:lvl5pPr>
              <a:defRPr sz="1600"/>
            </a:lvl5pPr>
          </a:lstStyle>
          <a:p>
            <a:pPr lvl="0"/>
            <a:r>
              <a:rPr lang="nb-NO"/>
              <a:t>Klikk for å redigere tekststiler i malen</a:t>
            </a:r>
          </a:p>
        </p:txBody>
      </p:sp>
      <p:sp>
        <p:nvSpPr>
          <p:cNvPr id="9" name="Plassholder for diagram 8">
            <a:extLst>
              <a:ext uri="{FF2B5EF4-FFF2-40B4-BE49-F238E27FC236}">
                <a16:creationId xmlns:a16="http://schemas.microsoft.com/office/drawing/2014/main" id="{25A999A1-9370-D392-CC07-A524333EEAEC}"/>
              </a:ext>
            </a:extLst>
          </p:cNvPr>
          <p:cNvSpPr>
            <a:spLocks noGrp="1"/>
          </p:cNvSpPr>
          <p:nvPr>
            <p:ph type="chart" sz="quarter" idx="23" hasCustomPrompt="1"/>
          </p:nvPr>
        </p:nvSpPr>
        <p:spPr>
          <a:xfrm>
            <a:off x="5158409" y="1995896"/>
            <a:ext cx="6367546" cy="4187417"/>
          </a:xfrm>
        </p:spPr>
        <p:txBody>
          <a:bodyPr/>
          <a:lstStyle/>
          <a:p>
            <a:r>
              <a:rPr lang="nb-NO"/>
              <a:t>Sett inn diagram</a:t>
            </a:r>
          </a:p>
        </p:txBody>
      </p:sp>
      <p:sp>
        <p:nvSpPr>
          <p:cNvPr id="8" name="Tittel 1">
            <a:extLst>
              <a:ext uri="{FF2B5EF4-FFF2-40B4-BE49-F238E27FC236}">
                <a16:creationId xmlns:a16="http://schemas.microsoft.com/office/drawing/2014/main" id="{82485970-C1DE-9AAC-8C30-3EB10A9C3E26}"/>
              </a:ext>
            </a:extLst>
          </p:cNvPr>
          <p:cNvSpPr>
            <a:spLocks noGrp="1"/>
          </p:cNvSpPr>
          <p:nvPr>
            <p:ph type="title" hasCustomPrompt="1"/>
          </p:nvPr>
        </p:nvSpPr>
        <p:spPr>
          <a:xfrm>
            <a:off x="666045" y="1196623"/>
            <a:ext cx="10810446" cy="526298"/>
          </a:xfrm>
        </p:spPr>
        <p:txBody>
          <a:bodyPr/>
          <a:lstStyle>
            <a:lvl1pPr>
              <a:defRPr sz="3800"/>
            </a:lvl1pPr>
          </a:lstStyle>
          <a:p>
            <a:r>
              <a:rPr lang="nb-NO"/>
              <a:t>Sett inn tittel her</a:t>
            </a:r>
          </a:p>
        </p:txBody>
      </p:sp>
    </p:spTree>
    <p:extLst>
      <p:ext uri="{BB962C8B-B14F-4D97-AF65-F5344CB8AC3E}">
        <p14:creationId xmlns:p14="http://schemas.microsoft.com/office/powerpoint/2010/main" val="121109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og to korte tek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F6824-3A16-42B2-9F1B-34EE8FDCA7D1}"/>
              </a:ext>
            </a:extLst>
          </p:cNvPr>
          <p:cNvSpPr>
            <a:spLocks noGrp="1"/>
          </p:cNvSpPr>
          <p:nvPr>
            <p:ph type="title" hasCustomPrompt="1"/>
          </p:nvPr>
        </p:nvSpPr>
        <p:spPr>
          <a:xfrm>
            <a:off x="715508" y="1700448"/>
            <a:ext cx="2825643" cy="986308"/>
          </a:xfrm>
        </p:spPr>
        <p:txBody>
          <a:bodyPr/>
          <a:lstStyle>
            <a:lvl1pPr>
              <a:defRPr sz="3800"/>
            </a:lvl1pPr>
          </a:lstStyle>
          <a:p>
            <a:r>
              <a:rPr lang="nb-NO"/>
              <a:t>Sett inn tittel her</a:t>
            </a:r>
          </a:p>
        </p:txBody>
      </p:sp>
      <p:sp>
        <p:nvSpPr>
          <p:cNvPr id="3" name="Plassholder for dato 2">
            <a:extLst>
              <a:ext uri="{FF2B5EF4-FFF2-40B4-BE49-F238E27FC236}">
                <a16:creationId xmlns:a16="http://schemas.microsoft.com/office/drawing/2014/main" id="{70BC17A7-F981-4879-8322-BA959CB5DFB1}"/>
              </a:ext>
            </a:extLst>
          </p:cNvPr>
          <p:cNvSpPr>
            <a:spLocks noGrp="1"/>
          </p:cNvSpPr>
          <p:nvPr>
            <p:ph type="dt" sz="half" idx="10"/>
          </p:nvPr>
        </p:nvSpPr>
        <p:spPr/>
        <p:txBody>
          <a:bodyPr/>
          <a:lstStyle/>
          <a:p>
            <a:fld id="{3B1230D3-D106-C848-A791-CDD87F7C68DC}" type="datetime1">
              <a:rPr lang="nb-NO" smtClean="0"/>
              <a:t>06.10.2025</a:t>
            </a:fld>
            <a:endParaRPr lang="nb-NO"/>
          </a:p>
        </p:txBody>
      </p:sp>
      <p:sp>
        <p:nvSpPr>
          <p:cNvPr id="4" name="Plassholder for bunntekst 3">
            <a:extLst>
              <a:ext uri="{FF2B5EF4-FFF2-40B4-BE49-F238E27FC236}">
                <a16:creationId xmlns:a16="http://schemas.microsoft.com/office/drawing/2014/main" id="{36F0DA55-B220-4C2D-8702-F2CE29013E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7E09958-16E4-43F6-973B-F5837F4B1C36}"/>
              </a:ext>
            </a:extLst>
          </p:cNvPr>
          <p:cNvSpPr>
            <a:spLocks noGrp="1"/>
          </p:cNvSpPr>
          <p:nvPr>
            <p:ph type="sldNum" sz="quarter" idx="12"/>
          </p:nvPr>
        </p:nvSpPr>
        <p:spPr/>
        <p:txBody>
          <a:bodyPr/>
          <a:lstStyle/>
          <a:p>
            <a:fld id="{B751AC48-3861-4D30-B327-0DF4321C9A3E}" type="slidenum">
              <a:rPr lang="nb-NO" smtClean="0"/>
              <a:t>‹#›</a:t>
            </a:fld>
            <a:endParaRPr lang="nb-NO"/>
          </a:p>
        </p:txBody>
      </p:sp>
      <p:sp>
        <p:nvSpPr>
          <p:cNvPr id="6" name="Plassholder for bilde 5">
            <a:extLst>
              <a:ext uri="{FF2B5EF4-FFF2-40B4-BE49-F238E27FC236}">
                <a16:creationId xmlns:a16="http://schemas.microsoft.com/office/drawing/2014/main" id="{4EA102E7-365B-404D-B17B-83E44A73A1E0}"/>
              </a:ext>
            </a:extLst>
          </p:cNvPr>
          <p:cNvSpPr>
            <a:spLocks noGrp="1"/>
          </p:cNvSpPr>
          <p:nvPr>
            <p:ph type="pic" idx="13"/>
          </p:nvPr>
        </p:nvSpPr>
        <p:spPr>
          <a:xfrm>
            <a:off x="4257261" y="0"/>
            <a:ext cx="3677478" cy="6858857"/>
          </a:xfrm>
          <a:prstGeom prst="rect">
            <a:avLst/>
          </a:prstGeom>
        </p:spPr>
        <p:txBody>
          <a:bodyPr/>
          <a:lstStyle/>
          <a:p>
            <a:r>
              <a:rPr lang="nb-NO"/>
              <a:t>Klikk på ikonet for å legge til et bilde</a:t>
            </a:r>
          </a:p>
        </p:txBody>
      </p:sp>
      <p:sp>
        <p:nvSpPr>
          <p:cNvPr id="13" name="Plassholder for tekst 6">
            <a:extLst>
              <a:ext uri="{FF2B5EF4-FFF2-40B4-BE49-F238E27FC236}">
                <a16:creationId xmlns:a16="http://schemas.microsoft.com/office/drawing/2014/main" id="{C311BD40-BDE8-00D1-08D3-FD85167E7BEF}"/>
              </a:ext>
            </a:extLst>
          </p:cNvPr>
          <p:cNvSpPr>
            <a:spLocks noGrp="1"/>
          </p:cNvSpPr>
          <p:nvPr>
            <p:ph type="body" sz="quarter" idx="17"/>
          </p:nvPr>
        </p:nvSpPr>
        <p:spPr>
          <a:xfrm>
            <a:off x="8650247" y="4151484"/>
            <a:ext cx="2826243" cy="1934127"/>
          </a:xfrm>
          <a:prstGeom prst="rect">
            <a:avLst/>
          </a:prstGeom>
        </p:spPr>
        <p:txBody>
          <a:bodyPr lIns="0" tIns="0" rIns="0" bIns="0">
            <a:normAutofit/>
          </a:bodyPr>
          <a:lstStyle>
            <a:lvl1pPr>
              <a:defRPr sz="1800"/>
            </a:lvl1pPr>
          </a:lstStyle>
          <a:p>
            <a:pPr lvl="0"/>
            <a:r>
              <a:rPr lang="nb-NO"/>
              <a:t>Klikk for å redigere tekststiler i malen</a:t>
            </a:r>
          </a:p>
        </p:txBody>
      </p:sp>
      <p:sp>
        <p:nvSpPr>
          <p:cNvPr id="15" name="Plassholder for tekst 14">
            <a:extLst>
              <a:ext uri="{FF2B5EF4-FFF2-40B4-BE49-F238E27FC236}">
                <a16:creationId xmlns:a16="http://schemas.microsoft.com/office/drawing/2014/main" id="{3CDF865C-B716-0677-C34B-1CAFA4FD8CE6}"/>
              </a:ext>
            </a:extLst>
          </p:cNvPr>
          <p:cNvSpPr>
            <a:spLocks noGrp="1"/>
          </p:cNvSpPr>
          <p:nvPr>
            <p:ph type="body" sz="quarter" idx="18"/>
          </p:nvPr>
        </p:nvSpPr>
        <p:spPr>
          <a:xfrm>
            <a:off x="715509" y="2935111"/>
            <a:ext cx="2825642" cy="1818768"/>
          </a:xfrm>
        </p:spPr>
        <p:txBody>
          <a:bodyPr>
            <a:normAutofit/>
          </a:bodyPr>
          <a:lstStyle>
            <a:lvl1pPr>
              <a:lnSpc>
                <a:spcPct val="100000"/>
              </a:lnSpc>
              <a:defRPr sz="1800"/>
            </a:lvl1pPr>
            <a:lvl2pPr>
              <a:defRPr sz="1800"/>
            </a:lvl2pPr>
            <a:lvl3pPr>
              <a:defRPr sz="1800"/>
            </a:lvl3pPr>
            <a:lvl4pPr>
              <a:defRPr sz="1800"/>
            </a:lvl4pPr>
            <a:lvl5pPr>
              <a:defRPr sz="1800"/>
            </a:lvl5pPr>
          </a:lstStyle>
          <a:p>
            <a:pPr lvl="0"/>
            <a:r>
              <a:rPr lang="nb-NO"/>
              <a:t>Klikk for å redigere tekststiler i malen</a:t>
            </a:r>
          </a:p>
        </p:txBody>
      </p:sp>
      <p:sp>
        <p:nvSpPr>
          <p:cNvPr id="17" name="Plassholder for tekst 16">
            <a:extLst>
              <a:ext uri="{FF2B5EF4-FFF2-40B4-BE49-F238E27FC236}">
                <a16:creationId xmlns:a16="http://schemas.microsoft.com/office/drawing/2014/main" id="{63D6C000-CDDD-E505-6FFA-C1EED9AFDD65}"/>
              </a:ext>
            </a:extLst>
          </p:cNvPr>
          <p:cNvSpPr>
            <a:spLocks noGrp="1"/>
          </p:cNvSpPr>
          <p:nvPr>
            <p:ph type="body" sz="quarter" idx="19" hasCustomPrompt="1"/>
          </p:nvPr>
        </p:nvSpPr>
        <p:spPr>
          <a:xfrm>
            <a:off x="8650247" y="2808933"/>
            <a:ext cx="2826244" cy="1080717"/>
          </a:xfrm>
        </p:spPr>
        <p:txBody>
          <a:bodyPr>
            <a:noAutofit/>
          </a:bodyPr>
          <a:lstStyle>
            <a:lvl1pPr>
              <a:defRPr sz="3800" b="1">
                <a:latin typeface="+mj-lt"/>
              </a:defRPr>
            </a:lvl1pPr>
            <a:lvl2pPr>
              <a:defRPr sz="3200" b="1">
                <a:latin typeface="+mj-lt"/>
              </a:defRPr>
            </a:lvl2pPr>
            <a:lvl3pPr>
              <a:defRPr sz="3200" b="1">
                <a:latin typeface="+mj-lt"/>
              </a:defRPr>
            </a:lvl3pPr>
            <a:lvl4pPr>
              <a:defRPr sz="3200" b="1">
                <a:latin typeface="+mj-lt"/>
              </a:defRPr>
            </a:lvl4pPr>
            <a:lvl5pPr>
              <a:defRPr sz="3200" b="1">
                <a:latin typeface="+mj-lt"/>
              </a:defRPr>
            </a:lvl5pPr>
          </a:lstStyle>
          <a:p>
            <a:pPr lvl="0"/>
            <a:r>
              <a:rPr lang="nb-NO"/>
              <a:t>Sett inn tittel her</a:t>
            </a:r>
          </a:p>
        </p:txBody>
      </p:sp>
    </p:spTree>
    <p:extLst>
      <p:ext uri="{BB962C8B-B14F-4D97-AF65-F5344CB8AC3E}">
        <p14:creationId xmlns:p14="http://schemas.microsoft.com/office/powerpoint/2010/main" val="4244904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E27AB93-B911-48D9-8277-C633886756B1}"/>
              </a:ext>
            </a:extLst>
          </p:cNvPr>
          <p:cNvSpPr>
            <a:spLocks noGrp="1"/>
          </p:cNvSpPr>
          <p:nvPr>
            <p:ph type="title"/>
          </p:nvPr>
        </p:nvSpPr>
        <p:spPr>
          <a:xfrm>
            <a:off x="704968" y="805927"/>
            <a:ext cx="10515600" cy="553998"/>
          </a:xfrm>
          <a:prstGeom prst="rect">
            <a:avLst/>
          </a:prstGeom>
        </p:spPr>
        <p:txBody>
          <a:bodyPr vert="horz" lIns="0" tIns="0" rIns="0" bIns="0" rtlCol="0" anchor="t">
            <a:spAutoFit/>
          </a:bodyPr>
          <a:lstStyle/>
          <a:p>
            <a:r>
              <a:rPr lang="nb-NO"/>
              <a:t>Klikk for å redigere tittelstil</a:t>
            </a:r>
          </a:p>
        </p:txBody>
      </p:sp>
      <p:sp>
        <p:nvSpPr>
          <p:cNvPr id="3" name="Plassholder for tekst 2">
            <a:extLst>
              <a:ext uri="{FF2B5EF4-FFF2-40B4-BE49-F238E27FC236}">
                <a16:creationId xmlns:a16="http://schemas.microsoft.com/office/drawing/2014/main" id="{E612A4A0-915D-4BF7-AD02-B003ECC21914}"/>
              </a:ext>
            </a:extLst>
          </p:cNvPr>
          <p:cNvSpPr>
            <a:spLocks noGrp="1"/>
          </p:cNvSpPr>
          <p:nvPr>
            <p:ph type="body" idx="1"/>
          </p:nvPr>
        </p:nvSpPr>
        <p:spPr>
          <a:xfrm>
            <a:off x="704968"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8605250-DC32-4B99-9B7E-2FA5878C629F}"/>
              </a:ext>
            </a:extLst>
          </p:cNvPr>
          <p:cNvSpPr>
            <a:spLocks noGrp="1"/>
          </p:cNvSpPr>
          <p:nvPr>
            <p:ph type="dt" sz="half" idx="2"/>
          </p:nvPr>
        </p:nvSpPr>
        <p:spPr>
          <a:xfrm>
            <a:off x="-9001" y="-340805"/>
            <a:ext cx="0" cy="0"/>
          </a:xfrm>
          <a:prstGeom prst="rect">
            <a:avLst/>
          </a:prstGeom>
        </p:spPr>
        <p:txBody>
          <a:bodyPr vert="horz" lIns="0" tIns="0" rIns="0" bIns="0" rtlCol="0" anchor="ctr"/>
          <a:lstStyle>
            <a:lvl1pPr algn="l">
              <a:lnSpc>
                <a:spcPct val="100000"/>
              </a:lnSpc>
              <a:defRPr sz="100">
                <a:solidFill>
                  <a:schemeClr val="tx1">
                    <a:tint val="75000"/>
                  </a:schemeClr>
                </a:solidFill>
              </a:defRPr>
            </a:lvl1pPr>
          </a:lstStyle>
          <a:p>
            <a:fld id="{E92D8680-B8B3-F248-B813-21E308F11CBE}" type="datetime1">
              <a:rPr lang="nb-NO" smtClean="0"/>
              <a:t>06.10.2025</a:t>
            </a:fld>
            <a:endParaRPr lang="nb-NO"/>
          </a:p>
        </p:txBody>
      </p:sp>
      <p:sp>
        <p:nvSpPr>
          <p:cNvPr id="5" name="Plassholder for bunntekst 4">
            <a:extLst>
              <a:ext uri="{FF2B5EF4-FFF2-40B4-BE49-F238E27FC236}">
                <a16:creationId xmlns:a16="http://schemas.microsoft.com/office/drawing/2014/main" id="{98DAC8FD-768D-4061-931E-6E55786AA22C}"/>
              </a:ext>
            </a:extLst>
          </p:cNvPr>
          <p:cNvSpPr>
            <a:spLocks noGrp="1"/>
          </p:cNvSpPr>
          <p:nvPr>
            <p:ph type="ftr" sz="quarter" idx="3"/>
          </p:nvPr>
        </p:nvSpPr>
        <p:spPr>
          <a:xfrm>
            <a:off x="-9001" y="-340805"/>
            <a:ext cx="0" cy="0"/>
          </a:xfrm>
          <a:prstGeom prst="rect">
            <a:avLst/>
          </a:prstGeom>
        </p:spPr>
        <p:txBody>
          <a:bodyPr vert="horz" lIns="0" tIns="0" rIns="0" bIns="0" rtlCol="0" anchor="ctr"/>
          <a:lstStyle>
            <a:lvl1pPr algn="ctr">
              <a:lnSpc>
                <a:spcPct val="100000"/>
              </a:lnSpc>
              <a:defRPr sz="1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2205A40-A5B7-44EE-B67E-98624921B579}"/>
              </a:ext>
            </a:extLst>
          </p:cNvPr>
          <p:cNvSpPr>
            <a:spLocks noGrp="1"/>
          </p:cNvSpPr>
          <p:nvPr>
            <p:ph type="sldNum" sz="quarter" idx="4"/>
          </p:nvPr>
        </p:nvSpPr>
        <p:spPr>
          <a:xfrm>
            <a:off x="-9001" y="-340805"/>
            <a:ext cx="0" cy="0"/>
          </a:xfrm>
          <a:prstGeom prst="rect">
            <a:avLst/>
          </a:prstGeom>
        </p:spPr>
        <p:txBody>
          <a:bodyPr vert="horz" lIns="0" tIns="0" rIns="0" bIns="0" rtlCol="0" anchor="ctr"/>
          <a:lstStyle>
            <a:lvl1pPr algn="r">
              <a:lnSpc>
                <a:spcPct val="100000"/>
              </a:lnSpc>
              <a:defRPr sz="100">
                <a:solidFill>
                  <a:schemeClr val="tx1">
                    <a:tint val="75000"/>
                  </a:schemeClr>
                </a:solidFill>
              </a:defRPr>
            </a:lvl1pPr>
          </a:lstStyle>
          <a:p>
            <a:fld id="{B751AC48-3861-4D30-B327-0DF4321C9A3E}" type="slidenum">
              <a:rPr lang="nb-NO" smtClean="0"/>
              <a:pPr/>
              <a:t>‹#›</a:t>
            </a:fld>
            <a:endParaRPr lang="nb-NO"/>
          </a:p>
        </p:txBody>
      </p:sp>
    </p:spTree>
    <p:extLst>
      <p:ext uri="{BB962C8B-B14F-4D97-AF65-F5344CB8AC3E}">
        <p14:creationId xmlns:p14="http://schemas.microsoft.com/office/powerpoint/2010/main" val="2825567427"/>
      </p:ext>
    </p:extLst>
  </p:cSld>
  <p:clrMap bg1="lt1" tx1="dk1" bg2="lt2" tx2="dk2" accent1="accent1" accent2="accent2" accent3="accent3" accent4="accent4" accent5="accent5" accent6="accent6" hlink="hlink" folHlink="folHlink"/>
  <p:sldLayoutIdLst>
    <p:sldLayoutId id="2147483672" r:id="rId1"/>
    <p:sldLayoutId id="2147483691" r:id="rId2"/>
    <p:sldLayoutId id="2147483697" r:id="rId3"/>
    <p:sldLayoutId id="2147483690" r:id="rId4"/>
    <p:sldLayoutId id="2147483702" r:id="rId5"/>
    <p:sldLayoutId id="2147483700" r:id="rId6"/>
    <p:sldLayoutId id="2147483698" r:id="rId7"/>
    <p:sldLayoutId id="2147483695" r:id="rId8"/>
    <p:sldLayoutId id="2147483662" r:id="rId9"/>
    <p:sldLayoutId id="2147483678" r:id="rId10"/>
    <p:sldLayoutId id="2147483699" r:id="rId11"/>
    <p:sldLayoutId id="2147483682" r:id="rId12"/>
    <p:sldLayoutId id="2147483683" r:id="rId13"/>
    <p:sldLayoutId id="2147483668" r:id="rId14"/>
    <p:sldLayoutId id="2147483669" r:id="rId15"/>
    <p:sldLayoutId id="2147483701" r:id="rId16"/>
    <p:sldLayoutId id="2147483693" r:id="rId17"/>
    <p:sldLayoutId id="2147483692" r:id="rId18"/>
    <p:sldLayoutId id="2147483689" r:id="rId19"/>
    <p:sldLayoutId id="2147483688" r:id="rId20"/>
    <p:sldLayoutId id="2147483696" r:id="rId21"/>
    <p:sldLayoutId id="2147483671" r:id="rId22"/>
  </p:sldLayoutIdLst>
  <p:hf sldNum="0" hdr="0" ftr="0"/>
  <p:txStyles>
    <p:titleStyle>
      <a:lvl1pPr algn="l" defTabSz="4572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lnSpc>
          <a:spcPct val="100000"/>
        </a:lnSpc>
        <a:spcBef>
          <a:spcPts val="0"/>
        </a:spcBef>
        <a:buFont typeface="Arial" panose="020B0604020202020204" pitchFamily="34" charset="0"/>
        <a:buNone/>
        <a:defRPr sz="2250" kern="1200">
          <a:solidFill>
            <a:schemeClr val="tx1"/>
          </a:solidFill>
          <a:latin typeface="+mn-lt"/>
          <a:ea typeface="+mn-ea"/>
          <a:cs typeface="+mn-cs"/>
        </a:defRPr>
      </a:lvl1pPr>
      <a:lvl2pPr marL="228600" indent="0" algn="l" defTabSz="457200" rtl="0" eaLnBrk="1" latinLnBrk="0" hangingPunct="1">
        <a:lnSpc>
          <a:spcPct val="100000"/>
        </a:lnSpc>
        <a:spcBef>
          <a:spcPts val="0"/>
        </a:spcBef>
        <a:buFont typeface="Arial" panose="020B0604020202020204" pitchFamily="34" charset="0"/>
        <a:buNone/>
        <a:defRPr sz="2250" kern="1200">
          <a:solidFill>
            <a:schemeClr val="tx1"/>
          </a:solidFill>
          <a:latin typeface="+mn-lt"/>
          <a:ea typeface="+mn-ea"/>
          <a:cs typeface="+mn-cs"/>
        </a:defRPr>
      </a:lvl2pPr>
      <a:lvl3pPr marL="457200" indent="0" algn="l" defTabSz="457200" rtl="0" eaLnBrk="1" latinLnBrk="0" hangingPunct="1">
        <a:lnSpc>
          <a:spcPct val="100000"/>
        </a:lnSpc>
        <a:spcBef>
          <a:spcPts val="0"/>
        </a:spcBef>
        <a:buFont typeface="Arial" panose="020B0604020202020204" pitchFamily="34" charset="0"/>
        <a:buNone/>
        <a:defRPr sz="2250" kern="1200">
          <a:solidFill>
            <a:schemeClr val="tx1"/>
          </a:solidFill>
          <a:latin typeface="+mn-lt"/>
          <a:ea typeface="+mn-ea"/>
          <a:cs typeface="+mn-cs"/>
        </a:defRPr>
      </a:lvl3pPr>
      <a:lvl4pPr marL="685800" indent="0" algn="l" defTabSz="457200" rtl="0" eaLnBrk="1" latinLnBrk="0" hangingPunct="1">
        <a:lnSpc>
          <a:spcPct val="100000"/>
        </a:lnSpc>
        <a:spcBef>
          <a:spcPts val="0"/>
        </a:spcBef>
        <a:buFont typeface="Arial" panose="020B0604020202020204" pitchFamily="34" charset="0"/>
        <a:buNone/>
        <a:defRPr sz="2250" kern="1200">
          <a:solidFill>
            <a:schemeClr val="tx1"/>
          </a:solidFill>
          <a:latin typeface="+mn-lt"/>
          <a:ea typeface="+mn-ea"/>
          <a:cs typeface="+mn-cs"/>
        </a:defRPr>
      </a:lvl4pPr>
      <a:lvl5pPr marL="914400" indent="0" algn="l" defTabSz="457200" rtl="0" eaLnBrk="1" latinLnBrk="0" hangingPunct="1">
        <a:lnSpc>
          <a:spcPct val="100000"/>
        </a:lnSpc>
        <a:spcBef>
          <a:spcPts val="0"/>
        </a:spcBef>
        <a:buFont typeface="Arial" panose="020B0604020202020204" pitchFamily="34" charset="0"/>
        <a:buNone/>
        <a:defRPr sz="225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mailto:firmapost@brlie.no" TargetMode="External"/><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D1F73C9-4976-42A4-FF7F-A4479DA429C1}"/>
              </a:ext>
            </a:extLst>
          </p:cNvPr>
          <p:cNvSpPr>
            <a:spLocks noGrp="1"/>
          </p:cNvSpPr>
          <p:nvPr>
            <p:ph type="dt" sz="half" idx="10"/>
          </p:nvPr>
        </p:nvSpPr>
        <p:spPr/>
        <p:txBody>
          <a:bodyPr/>
          <a:lstStyle/>
          <a:p>
            <a:fld id="{99F1F806-FF8B-D144-B212-BC19696D24E3}" type="datetime1">
              <a:rPr lang="nb-NO" smtClean="0"/>
              <a:t>06.10.2025</a:t>
            </a:fld>
            <a:endParaRPr lang="nb-NO"/>
          </a:p>
        </p:txBody>
      </p:sp>
    </p:spTree>
    <p:extLst>
      <p:ext uri="{BB962C8B-B14F-4D97-AF65-F5344CB8AC3E}">
        <p14:creationId xmlns:p14="http://schemas.microsoft.com/office/powerpoint/2010/main" val="3725916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0BD0-72CB-7F8C-FDE5-534A14E79E0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E8F0C90-FB68-F83E-6FD5-FB09D11F97BB}"/>
              </a:ext>
            </a:extLst>
          </p:cNvPr>
          <p:cNvSpPr>
            <a:spLocks noGrp="1"/>
          </p:cNvSpPr>
          <p:nvPr>
            <p:ph type="title"/>
          </p:nvPr>
        </p:nvSpPr>
        <p:spPr>
          <a:xfrm>
            <a:off x="715511" y="1727872"/>
            <a:ext cx="5774849" cy="526298"/>
          </a:xfrm>
        </p:spPr>
        <p:txBody>
          <a:bodyPr/>
          <a:lstStyle/>
          <a:p>
            <a:r>
              <a:rPr lang="nb-NO"/>
              <a:t>Om ventilasjonsanlegget</a:t>
            </a:r>
          </a:p>
        </p:txBody>
      </p:sp>
      <p:sp>
        <p:nvSpPr>
          <p:cNvPr id="3" name="Plassholder for dato 2">
            <a:extLst>
              <a:ext uri="{FF2B5EF4-FFF2-40B4-BE49-F238E27FC236}">
                <a16:creationId xmlns:a16="http://schemas.microsoft.com/office/drawing/2014/main" id="{87DEF924-506A-6ACF-D0EC-3482C25C3A92}"/>
              </a:ext>
            </a:extLst>
          </p:cNvPr>
          <p:cNvSpPr>
            <a:spLocks noGrp="1"/>
          </p:cNvSpPr>
          <p:nvPr>
            <p:ph type="dt" sz="half" idx="10"/>
          </p:nvPr>
        </p:nvSpPr>
        <p:spPr/>
        <p:txBody>
          <a:bodyPr/>
          <a:lstStyle/>
          <a:p>
            <a:fld id="{1B06420E-3FD5-9A4D-BA7C-D44B4026EB04}" type="datetime1">
              <a:rPr lang="nb-NO" smtClean="0"/>
              <a:t>06.10.2025</a:t>
            </a:fld>
            <a:endParaRPr lang="nb-NO"/>
          </a:p>
        </p:txBody>
      </p:sp>
      <p:sp>
        <p:nvSpPr>
          <p:cNvPr id="5" name="Plassholder for tekst 4">
            <a:extLst>
              <a:ext uri="{FF2B5EF4-FFF2-40B4-BE49-F238E27FC236}">
                <a16:creationId xmlns:a16="http://schemas.microsoft.com/office/drawing/2014/main" id="{D31638A7-6596-1EA8-E8AE-68271AAA4737}"/>
              </a:ext>
            </a:extLst>
          </p:cNvPr>
          <p:cNvSpPr>
            <a:spLocks noGrp="1"/>
          </p:cNvSpPr>
          <p:nvPr>
            <p:ph type="body" sz="quarter" idx="18"/>
          </p:nvPr>
        </p:nvSpPr>
        <p:spPr>
          <a:xfrm>
            <a:off x="715510" y="2757276"/>
            <a:ext cx="5774849" cy="2483317"/>
          </a:xfrm>
        </p:spPr>
        <p:txBody>
          <a:bodyPr>
            <a:normAutofit/>
          </a:bodyPr>
          <a:lstStyle/>
          <a:p>
            <a:pPr marL="285750" indent="-285750">
              <a:spcBef>
                <a:spcPts val="1200"/>
              </a:spcBef>
              <a:buFont typeface="Arial" panose="020B0604020202020204" pitchFamily="34" charset="0"/>
              <a:buChar char="•"/>
            </a:pPr>
            <a:r>
              <a:rPr lang="nb-NO" dirty="0"/>
              <a:t>20 års forventet levetid</a:t>
            </a:r>
          </a:p>
          <a:p>
            <a:pPr marL="285750" indent="-285750">
              <a:spcBef>
                <a:spcPts val="1200"/>
              </a:spcBef>
              <a:buFont typeface="Arial" panose="020B0604020202020204" pitchFamily="34" charset="0"/>
              <a:buChar char="•"/>
            </a:pPr>
            <a:r>
              <a:rPr lang="nb-NO" dirty="0"/>
              <a:t>Anbefalt innstilling = </a:t>
            </a:r>
            <a:r>
              <a:rPr lang="nb-NO" b="1" dirty="0"/>
              <a:t>Home vifteinnstillinger, og temperatur mellom 17 og 20 grader. </a:t>
            </a:r>
          </a:p>
          <a:p>
            <a:pPr marL="285750" indent="-285750">
              <a:spcBef>
                <a:spcPts val="1200"/>
              </a:spcBef>
              <a:buFont typeface="Arial" panose="020B0604020202020204" pitchFamily="34" charset="0"/>
              <a:buChar char="•"/>
            </a:pPr>
            <a:r>
              <a:rPr lang="nb-NO" dirty="0"/>
              <a:t>Anlegget skal stå på konstant. Unntak oppussing i kortere perioder.</a:t>
            </a:r>
          </a:p>
          <a:p>
            <a:pPr marL="285750" indent="-285750">
              <a:spcBef>
                <a:spcPts val="1200"/>
              </a:spcBef>
              <a:buFont typeface="Arial" panose="020B0604020202020204" pitchFamily="34" charset="0"/>
              <a:buChar char="•"/>
            </a:pPr>
            <a:r>
              <a:rPr lang="nb-NO" dirty="0"/>
              <a:t>Reservedeler tilgjengelige i 25 år.</a:t>
            </a:r>
          </a:p>
          <a:p>
            <a:endParaRPr lang="nb-NO" dirty="0"/>
          </a:p>
        </p:txBody>
      </p:sp>
      <p:pic>
        <p:nvPicPr>
          <p:cNvPr id="12" name="Plassholder for bilde 11" descr="Person som åpner bærbar data maskin">
            <a:extLst>
              <a:ext uri="{FF2B5EF4-FFF2-40B4-BE49-F238E27FC236}">
                <a16:creationId xmlns:a16="http://schemas.microsoft.com/office/drawing/2014/main" id="{8E77A00E-B830-FCB0-0C33-BACFC3C4BEA0}"/>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5770" r="25770"/>
          <a:stretch>
            <a:fillRect/>
          </a:stretch>
        </p:blipFill>
        <p:spPr/>
      </p:pic>
    </p:spTree>
    <p:extLst>
      <p:ext uri="{BB962C8B-B14F-4D97-AF65-F5344CB8AC3E}">
        <p14:creationId xmlns:p14="http://schemas.microsoft.com/office/powerpoint/2010/main" val="213441680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58BFDF1-761A-FB0B-C6B4-E8E509E4125D}"/>
              </a:ext>
            </a:extLst>
          </p:cNvPr>
          <p:cNvSpPr>
            <a:spLocks noGrp="1"/>
          </p:cNvSpPr>
          <p:nvPr>
            <p:ph type="dt" sz="half" idx="10"/>
          </p:nvPr>
        </p:nvSpPr>
        <p:spPr/>
        <p:txBody>
          <a:bodyPr/>
          <a:lstStyle/>
          <a:p>
            <a:fld id="{7A0D3E89-1758-3845-BB03-47256359C314}" type="datetime1">
              <a:rPr lang="nb-NO" smtClean="0"/>
              <a:t>06.10.2025</a:t>
            </a:fld>
            <a:endParaRPr lang="nb-NO"/>
          </a:p>
        </p:txBody>
      </p:sp>
      <p:sp>
        <p:nvSpPr>
          <p:cNvPr id="3" name="Plassholder for tekst 2">
            <a:extLst>
              <a:ext uri="{FF2B5EF4-FFF2-40B4-BE49-F238E27FC236}">
                <a16:creationId xmlns:a16="http://schemas.microsoft.com/office/drawing/2014/main" id="{13FA71A9-BBB0-82FC-8916-27E37B885FEA}"/>
              </a:ext>
            </a:extLst>
          </p:cNvPr>
          <p:cNvSpPr>
            <a:spLocks noGrp="1"/>
          </p:cNvSpPr>
          <p:nvPr>
            <p:ph type="body" sz="quarter" idx="22"/>
          </p:nvPr>
        </p:nvSpPr>
        <p:spPr/>
        <p:txBody>
          <a:bodyPr>
            <a:normAutofit fontScale="77500" lnSpcReduction="20000"/>
          </a:bodyPr>
          <a:lstStyle/>
          <a:p>
            <a:r>
              <a:rPr lang="nb-NO" dirty="0"/>
              <a:t>Aggregat som er levert dekker boliger opptil 150m2. </a:t>
            </a:r>
          </a:p>
          <a:p>
            <a:r>
              <a:rPr lang="nb-NO" dirty="0"/>
              <a:t>Det regnes ikke luft pr. m2, men m3/h pr. rom. Dette kommer frem i prosjektert tegninger som blir sendt til styret i forbindelse med FDV. </a:t>
            </a:r>
          </a:p>
          <a:p>
            <a:endParaRPr lang="nb-NO" dirty="0"/>
          </a:p>
        </p:txBody>
      </p:sp>
      <p:sp>
        <p:nvSpPr>
          <p:cNvPr id="4" name="Plassholder for tekst 3">
            <a:extLst>
              <a:ext uri="{FF2B5EF4-FFF2-40B4-BE49-F238E27FC236}">
                <a16:creationId xmlns:a16="http://schemas.microsoft.com/office/drawing/2014/main" id="{F5E55B89-96A5-B21A-7741-19EF52B9EA9E}"/>
              </a:ext>
            </a:extLst>
          </p:cNvPr>
          <p:cNvSpPr>
            <a:spLocks noGrp="1"/>
          </p:cNvSpPr>
          <p:nvPr>
            <p:ph type="body" sz="quarter" idx="23"/>
          </p:nvPr>
        </p:nvSpPr>
        <p:spPr/>
        <p:txBody>
          <a:bodyPr>
            <a:noAutofit/>
          </a:bodyPr>
          <a:lstStyle/>
          <a:p>
            <a:r>
              <a:rPr lang="nb-NO" sz="1000" dirty="0"/>
              <a:t>Styret skaffer tilkomst.</a:t>
            </a:r>
          </a:p>
          <a:p>
            <a:r>
              <a:rPr lang="nb-NO" sz="1000" dirty="0"/>
              <a:t>Ønsket rekkefølge nærmeste nabo for kontinuerlig fremdrift. </a:t>
            </a:r>
          </a:p>
          <a:p>
            <a:r>
              <a:rPr lang="nb-NO" sz="1000" dirty="0"/>
              <a:t>Gjerne en Excel fil som viser hvem som er hjemme og hvem som har gitt tillatelse for </a:t>
            </a:r>
            <a:r>
              <a:rPr lang="nb-NO" sz="1000" dirty="0" err="1"/>
              <a:t>innlåsning</a:t>
            </a:r>
            <a:r>
              <a:rPr lang="nb-NO" sz="1000" dirty="0"/>
              <a:t> med </a:t>
            </a:r>
            <a:r>
              <a:rPr lang="nb-NO" sz="1000" dirty="0" err="1"/>
              <a:t>masterkey</a:t>
            </a:r>
            <a:r>
              <a:rPr lang="nb-NO" sz="1000" dirty="0"/>
              <a:t>.</a:t>
            </a:r>
          </a:p>
          <a:p>
            <a:r>
              <a:rPr lang="nb-NO" sz="1000" dirty="0"/>
              <a:t>Filen må inneholde adresse, navn og telefonnummer. </a:t>
            </a:r>
          </a:p>
          <a:p>
            <a:r>
              <a:rPr lang="nb-NO" sz="1000" dirty="0"/>
              <a:t>Ønskelig at en fra styret er tilgjengelig mens arbeidet pågår. </a:t>
            </a:r>
          </a:p>
        </p:txBody>
      </p:sp>
      <p:sp>
        <p:nvSpPr>
          <p:cNvPr id="5" name="Plassholder for tekst 4">
            <a:extLst>
              <a:ext uri="{FF2B5EF4-FFF2-40B4-BE49-F238E27FC236}">
                <a16:creationId xmlns:a16="http://schemas.microsoft.com/office/drawing/2014/main" id="{6E207691-7FFC-E155-9051-E1F1D5C8A335}"/>
              </a:ext>
            </a:extLst>
          </p:cNvPr>
          <p:cNvSpPr>
            <a:spLocks noGrp="1"/>
          </p:cNvSpPr>
          <p:nvPr>
            <p:ph type="body" sz="quarter" idx="24"/>
          </p:nvPr>
        </p:nvSpPr>
        <p:spPr/>
        <p:txBody>
          <a:bodyPr>
            <a:normAutofit fontScale="85000" lnSpcReduction="10000"/>
          </a:bodyPr>
          <a:lstStyle/>
          <a:p>
            <a:r>
              <a:rPr lang="nb-NO" dirty="0"/>
              <a:t>Rotorreimen som driver gjenvinning, er en slitedel uten garanti på. Denne sjekkes ved service.</a:t>
            </a:r>
          </a:p>
          <a:p>
            <a:r>
              <a:rPr lang="nb-NO" dirty="0"/>
              <a:t>Forbehold for garanti er at filter må være originalt. </a:t>
            </a:r>
          </a:p>
          <a:p>
            <a:endParaRPr lang="nb-NO" dirty="0"/>
          </a:p>
        </p:txBody>
      </p:sp>
      <p:sp>
        <p:nvSpPr>
          <p:cNvPr id="6" name="Plassholder for tekst 5">
            <a:extLst>
              <a:ext uri="{FF2B5EF4-FFF2-40B4-BE49-F238E27FC236}">
                <a16:creationId xmlns:a16="http://schemas.microsoft.com/office/drawing/2014/main" id="{7190CF9C-7746-5909-0E2B-586CE13650EF}"/>
              </a:ext>
            </a:extLst>
          </p:cNvPr>
          <p:cNvSpPr>
            <a:spLocks noGrp="1"/>
          </p:cNvSpPr>
          <p:nvPr>
            <p:ph type="body" sz="quarter" idx="25"/>
          </p:nvPr>
        </p:nvSpPr>
        <p:spPr/>
        <p:txBody>
          <a:bodyPr>
            <a:normAutofit fontScale="85000" lnSpcReduction="20000"/>
          </a:bodyPr>
          <a:lstStyle/>
          <a:p>
            <a:r>
              <a:rPr lang="nb-NO" dirty="0"/>
              <a:t>Det er 5 års garanti på produktene som er levert.</a:t>
            </a:r>
          </a:p>
          <a:p>
            <a:r>
              <a:rPr lang="nb-NO" dirty="0"/>
              <a:t>Skjema om garanti som fulgte aggregatet, trenger ikke å fylles ut.</a:t>
            </a:r>
          </a:p>
          <a:p>
            <a:r>
              <a:rPr lang="nb-NO" dirty="0"/>
              <a:t>Garanti er hjemlet i kontrakt.</a:t>
            </a:r>
          </a:p>
        </p:txBody>
      </p:sp>
      <p:sp>
        <p:nvSpPr>
          <p:cNvPr id="7" name="Tittel 6">
            <a:extLst>
              <a:ext uri="{FF2B5EF4-FFF2-40B4-BE49-F238E27FC236}">
                <a16:creationId xmlns:a16="http://schemas.microsoft.com/office/drawing/2014/main" id="{0641C231-4CBD-6EB4-E7AA-38EEC2BE4A4A}"/>
              </a:ext>
            </a:extLst>
          </p:cNvPr>
          <p:cNvSpPr>
            <a:spLocks noGrp="1"/>
          </p:cNvSpPr>
          <p:nvPr>
            <p:ph type="title"/>
          </p:nvPr>
        </p:nvSpPr>
        <p:spPr/>
        <p:txBody>
          <a:bodyPr/>
          <a:lstStyle/>
          <a:p>
            <a:r>
              <a:rPr lang="nb-NO" dirty="0"/>
              <a:t>Service og garanti samt eventuelle forbehold</a:t>
            </a:r>
          </a:p>
        </p:txBody>
      </p:sp>
    </p:spTree>
    <p:extLst>
      <p:ext uri="{BB962C8B-B14F-4D97-AF65-F5344CB8AC3E}">
        <p14:creationId xmlns:p14="http://schemas.microsoft.com/office/powerpoint/2010/main" val="2236882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AAB418-4135-FA3F-FFBA-2764C7FA2373}"/>
              </a:ext>
            </a:extLst>
          </p:cNvPr>
          <p:cNvSpPr>
            <a:spLocks noGrp="1"/>
          </p:cNvSpPr>
          <p:nvPr>
            <p:ph type="title"/>
          </p:nvPr>
        </p:nvSpPr>
        <p:spPr>
          <a:xfrm>
            <a:off x="666045" y="1196623"/>
            <a:ext cx="10810446" cy="526298"/>
          </a:xfrm>
        </p:spPr>
        <p:txBody>
          <a:bodyPr/>
          <a:lstStyle/>
          <a:p>
            <a:r>
              <a:rPr lang="nb-NO"/>
              <a:t>Noen spørsmål og svar</a:t>
            </a:r>
          </a:p>
        </p:txBody>
      </p:sp>
      <p:sp>
        <p:nvSpPr>
          <p:cNvPr id="3" name="Plassholder for tekst 2">
            <a:extLst>
              <a:ext uri="{FF2B5EF4-FFF2-40B4-BE49-F238E27FC236}">
                <a16:creationId xmlns:a16="http://schemas.microsoft.com/office/drawing/2014/main" id="{14FF290E-FBA7-D32B-1FC3-6D93EEA201F5}"/>
              </a:ext>
            </a:extLst>
          </p:cNvPr>
          <p:cNvSpPr>
            <a:spLocks noGrp="1"/>
          </p:cNvSpPr>
          <p:nvPr>
            <p:ph type="body" sz="quarter" idx="17"/>
          </p:nvPr>
        </p:nvSpPr>
        <p:spPr>
          <a:xfrm>
            <a:off x="666045" y="1808251"/>
            <a:ext cx="10810446" cy="4654193"/>
          </a:xfrm>
        </p:spPr>
        <p:txBody>
          <a:bodyPr>
            <a:normAutofit lnSpcReduction="10000"/>
          </a:bodyPr>
          <a:lstStyle/>
          <a:p>
            <a:r>
              <a:rPr lang="nb-NO" b="1" dirty="0"/>
              <a:t>Hva skjer med aggregat ved strømbrudd og oppstart?</a:t>
            </a:r>
          </a:p>
          <a:p>
            <a:r>
              <a:rPr lang="nb-NO" dirty="0"/>
              <a:t>Aggregat stopper og vil gå tilbake til samme innstillingen når strømmen kommer tilbake. Trenger ikke å gjøre noe mer</a:t>
            </a:r>
          </a:p>
          <a:p>
            <a:endParaRPr lang="nb-NO" dirty="0"/>
          </a:p>
          <a:p>
            <a:r>
              <a:rPr lang="nb-NO" b="1" dirty="0"/>
              <a:t>Hvordan gjøre rent ventiler området rundt ventilene og kjøkkenventilator.</a:t>
            </a:r>
          </a:p>
          <a:p>
            <a:r>
              <a:rPr lang="nb-NO" dirty="0"/>
              <a:t>Ventilene kan gjøres rent med tørr klut. Her er det viktig at det ikke «vris» på ventilene. Fettfilter gjøres rent med 14 dager mellomrom. Alle beboere som har fått ny fra oss, har også fått bruksanvisning.</a:t>
            </a:r>
          </a:p>
          <a:p>
            <a:endParaRPr lang="nb-NO" dirty="0"/>
          </a:p>
          <a:p>
            <a:r>
              <a:rPr lang="nb-NO" b="1" dirty="0"/>
              <a:t>App: er det nødvendig?</a:t>
            </a:r>
          </a:p>
          <a:p>
            <a:r>
              <a:rPr lang="nb-NO" dirty="0"/>
              <a:t>Appen er ikke nødvendig, men produktet må registreres på nett for at det skal kunne overvåkes. </a:t>
            </a:r>
          </a:p>
          <a:p>
            <a:endParaRPr lang="nb-NO" b="1" dirty="0"/>
          </a:p>
          <a:p>
            <a:r>
              <a:rPr lang="nb-NO" b="1" dirty="0"/>
              <a:t>Ny innstilling av aggregat</a:t>
            </a:r>
          </a:p>
          <a:p>
            <a:r>
              <a:rPr lang="nb-NO" dirty="0"/>
              <a:t>Ny innstilling av aggregat kan utføres etter medgått tid for kjøring/arbeid. Som regel tar arbeidet med ny innregulering et tidsrom på ca. 2 timer. </a:t>
            </a:r>
          </a:p>
          <a:p>
            <a:endParaRPr lang="nb-NO" dirty="0"/>
          </a:p>
          <a:p>
            <a:r>
              <a:rPr lang="nb-NO" b="1" dirty="0"/>
              <a:t>Øvrig info</a:t>
            </a:r>
          </a:p>
          <a:p>
            <a:r>
              <a:rPr lang="nb-NO" dirty="0"/>
              <a:t>Det henvises til forenklet bruksanvisning på borettslagets hjemmeside. Utvidet info finnes også på nettsidene til </a:t>
            </a:r>
            <a:r>
              <a:rPr lang="nb-NO" dirty="0" err="1"/>
              <a:t>Flexit</a:t>
            </a:r>
            <a:r>
              <a:rPr lang="nb-NO" dirty="0"/>
              <a:t>. Panelet heter Nordic panel. Det anbefales at det ikke rotes for mye i innstillinger. </a:t>
            </a:r>
          </a:p>
        </p:txBody>
      </p:sp>
    </p:spTree>
    <p:extLst>
      <p:ext uri="{BB962C8B-B14F-4D97-AF65-F5344CB8AC3E}">
        <p14:creationId xmlns:p14="http://schemas.microsoft.com/office/powerpoint/2010/main" val="236013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56C887-9375-A0AE-6A46-4E7AE87069C2}"/>
              </a:ext>
            </a:extLst>
          </p:cNvPr>
          <p:cNvSpPr>
            <a:spLocks noGrp="1"/>
          </p:cNvSpPr>
          <p:nvPr>
            <p:ph type="title"/>
          </p:nvPr>
        </p:nvSpPr>
        <p:spPr>
          <a:xfrm>
            <a:off x="715511" y="1727872"/>
            <a:ext cx="5774849" cy="522168"/>
          </a:xfrm>
        </p:spPr>
        <p:txBody>
          <a:bodyPr/>
          <a:lstStyle/>
          <a:p>
            <a:r>
              <a:rPr lang="nb-NO" dirty="0"/>
              <a:t>Serviceavtale</a:t>
            </a:r>
          </a:p>
        </p:txBody>
      </p:sp>
      <p:sp>
        <p:nvSpPr>
          <p:cNvPr id="3" name="Plassholder for dato 2">
            <a:extLst>
              <a:ext uri="{FF2B5EF4-FFF2-40B4-BE49-F238E27FC236}">
                <a16:creationId xmlns:a16="http://schemas.microsoft.com/office/drawing/2014/main" id="{A5C87024-5155-8DD2-084F-AA90482FD669}"/>
              </a:ext>
            </a:extLst>
          </p:cNvPr>
          <p:cNvSpPr>
            <a:spLocks noGrp="1"/>
          </p:cNvSpPr>
          <p:nvPr>
            <p:ph type="dt" sz="half" idx="10"/>
          </p:nvPr>
        </p:nvSpPr>
        <p:spPr/>
        <p:txBody>
          <a:bodyPr/>
          <a:lstStyle/>
          <a:p>
            <a:fld id="{1B06420E-3FD5-9A4D-BA7C-D44B4026EB04}" type="datetime1">
              <a:rPr lang="nb-NO" smtClean="0"/>
              <a:t>06.10.2025</a:t>
            </a:fld>
            <a:endParaRPr lang="nb-NO"/>
          </a:p>
        </p:txBody>
      </p:sp>
      <p:pic>
        <p:nvPicPr>
          <p:cNvPr id="7" name="Plassholder for bilde 6" descr="Metall mutter og bolter">
            <a:extLst>
              <a:ext uri="{FF2B5EF4-FFF2-40B4-BE49-F238E27FC236}">
                <a16:creationId xmlns:a16="http://schemas.microsoft.com/office/drawing/2014/main" id="{5511BF39-EBDF-8BD6-6D1A-9E9270A5E600}"/>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25770" r="25770"/>
          <a:stretch>
            <a:fillRect/>
          </a:stretch>
        </p:blipFill>
        <p:spPr/>
      </p:pic>
      <p:sp>
        <p:nvSpPr>
          <p:cNvPr id="5" name="Plassholder for tekst 4">
            <a:extLst>
              <a:ext uri="{FF2B5EF4-FFF2-40B4-BE49-F238E27FC236}">
                <a16:creationId xmlns:a16="http://schemas.microsoft.com/office/drawing/2014/main" id="{1156CBD3-F647-75DE-C426-0CF9F23BA0C1}"/>
              </a:ext>
            </a:extLst>
          </p:cNvPr>
          <p:cNvSpPr>
            <a:spLocks noGrp="1"/>
          </p:cNvSpPr>
          <p:nvPr>
            <p:ph type="body" sz="quarter" idx="18"/>
          </p:nvPr>
        </p:nvSpPr>
        <p:spPr>
          <a:xfrm>
            <a:off x="715510" y="2419794"/>
            <a:ext cx="5774849" cy="4073473"/>
          </a:xfrm>
        </p:spPr>
        <p:txBody>
          <a:bodyPr>
            <a:normAutofit fontScale="92500" lnSpcReduction="10000"/>
          </a:bodyPr>
          <a:lstStyle/>
          <a:p>
            <a:r>
              <a:rPr lang="nb-NO" dirty="0"/>
              <a:t>Hver servicesjekk tar 10-20 minutter per bolig, og utføres i alle leiligheter i løpet av en uke. Tidsperspektiv avhenger av tilkomst til enheter.</a:t>
            </a:r>
          </a:p>
          <a:p>
            <a:endParaRPr lang="nb-NO" dirty="0"/>
          </a:p>
          <a:p>
            <a:r>
              <a:rPr lang="nb-NO" dirty="0"/>
              <a:t>Service er anbefalt utført på høsten. Faste uker kan avtales.</a:t>
            </a:r>
          </a:p>
          <a:p>
            <a:endParaRPr lang="nb-NO" dirty="0"/>
          </a:p>
          <a:p>
            <a:r>
              <a:rPr lang="nb-NO" dirty="0"/>
              <a:t>Leveringstid for service er ca. tre uker etter signert avtale.</a:t>
            </a:r>
          </a:p>
          <a:p>
            <a:endParaRPr lang="nb-NO" dirty="0"/>
          </a:p>
          <a:p>
            <a:r>
              <a:rPr lang="nb-NO" dirty="0"/>
              <a:t>Om borettslaget skal betale må beboer bestille via styret. </a:t>
            </a:r>
          </a:p>
          <a:p>
            <a:r>
              <a:rPr lang="nb-NO" dirty="0"/>
              <a:t>Ellers kan de kontakte Brødrene Lie på 51 66 60 95 eller </a:t>
            </a:r>
            <a:r>
              <a:rPr lang="nb-NO" u="sng" dirty="0">
                <a:hlinkClick r:id="rId3"/>
              </a:rPr>
              <a:t>firmapost@brlie.no</a:t>
            </a:r>
            <a:endParaRPr lang="nb-NO" dirty="0"/>
          </a:p>
          <a:p>
            <a:endParaRPr lang="nb-NO" dirty="0"/>
          </a:p>
          <a:p>
            <a:r>
              <a:rPr lang="nb-NO" dirty="0" err="1"/>
              <a:t>Servicavtalen</a:t>
            </a:r>
            <a:r>
              <a:rPr lang="nb-NO" dirty="0"/>
              <a:t> inkluderer ikke rens av kanaler, noe som er anbefalt hvert 5. år.</a:t>
            </a:r>
          </a:p>
          <a:p>
            <a:endParaRPr lang="nb-NO" dirty="0"/>
          </a:p>
          <a:p>
            <a:r>
              <a:rPr lang="nb-NO" dirty="0"/>
              <a:t>Service iht. avtale tas over driftsutgifter i budsjettet og dekkes av de månedlige felleskostnadene.</a:t>
            </a:r>
          </a:p>
        </p:txBody>
      </p:sp>
    </p:spTree>
    <p:extLst>
      <p:ext uri="{BB962C8B-B14F-4D97-AF65-F5344CB8AC3E}">
        <p14:creationId xmlns:p14="http://schemas.microsoft.com/office/powerpoint/2010/main" val="37113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31844D9-7EEE-5663-7087-2A41A8BD77A3}"/>
              </a:ext>
            </a:extLst>
          </p:cNvPr>
          <p:cNvSpPr>
            <a:spLocks noGrp="1"/>
          </p:cNvSpPr>
          <p:nvPr>
            <p:ph type="dt" sz="half" idx="10"/>
          </p:nvPr>
        </p:nvSpPr>
        <p:spPr/>
        <p:txBody>
          <a:bodyPr/>
          <a:lstStyle/>
          <a:p>
            <a:fld id="{B9BAF439-EA35-6C46-AFFF-02F63650EE2B}" type="datetime1">
              <a:rPr lang="nb-NO" smtClean="0"/>
              <a:t>06.10.2025</a:t>
            </a:fld>
            <a:endParaRPr lang="nb-NO"/>
          </a:p>
        </p:txBody>
      </p:sp>
      <p:sp>
        <p:nvSpPr>
          <p:cNvPr id="3" name="Plassholder for tekst 2">
            <a:extLst>
              <a:ext uri="{FF2B5EF4-FFF2-40B4-BE49-F238E27FC236}">
                <a16:creationId xmlns:a16="http://schemas.microsoft.com/office/drawing/2014/main" id="{5FC43BB8-7B3E-FC55-9496-F6450FE7DD13}"/>
              </a:ext>
            </a:extLst>
          </p:cNvPr>
          <p:cNvSpPr>
            <a:spLocks noGrp="1"/>
          </p:cNvSpPr>
          <p:nvPr>
            <p:ph type="body" sz="quarter" idx="23"/>
          </p:nvPr>
        </p:nvSpPr>
        <p:spPr/>
        <p:txBody>
          <a:bodyPr>
            <a:normAutofit lnSpcReduction="10000"/>
          </a:bodyPr>
          <a:lstStyle/>
          <a:p>
            <a:r>
              <a:rPr lang="nb-NO" dirty="0" err="1"/>
              <a:t>Tp</a:t>
            </a:r>
            <a:r>
              <a:rPr lang="nb-NO" dirty="0"/>
              <a:t>-link har i noen enheter medført problemer med internett og TV.</a:t>
            </a:r>
          </a:p>
          <a:p>
            <a:r>
              <a:rPr lang="nb-NO" dirty="0"/>
              <a:t>Etter at problem ble oppdaget, ble </a:t>
            </a:r>
            <a:r>
              <a:rPr lang="nb-NO" dirty="0" err="1"/>
              <a:t>tp</a:t>
            </a:r>
            <a:r>
              <a:rPr lang="nb-NO" dirty="0"/>
              <a:t>-link kun koblet til aggregat og lagt klar for tilkobling til </a:t>
            </a:r>
            <a:r>
              <a:rPr lang="nb-NO" dirty="0" err="1"/>
              <a:t>altibox</a:t>
            </a:r>
            <a:r>
              <a:rPr lang="nb-NO" dirty="0"/>
              <a:t>.</a:t>
            </a:r>
          </a:p>
          <a:p>
            <a:r>
              <a:rPr lang="nb-NO" dirty="0" err="1"/>
              <a:t>Tp</a:t>
            </a:r>
            <a:r>
              <a:rPr lang="nb-NO" dirty="0"/>
              <a:t>-link kan byttes i aksesspunkt dersom </a:t>
            </a:r>
            <a:r>
              <a:rPr lang="nb-NO" dirty="0" err="1"/>
              <a:t>tp</a:t>
            </a:r>
            <a:r>
              <a:rPr lang="nb-NO" dirty="0"/>
              <a:t>-link medfører problemer i enhet</a:t>
            </a:r>
          </a:p>
          <a:p>
            <a:r>
              <a:rPr lang="nb-NO" dirty="0"/>
              <a:t>Det vil ikke bli utlevert ekstra aksesspunkter utover de som byttes.</a:t>
            </a:r>
          </a:p>
          <a:p>
            <a:endParaRPr lang="nb-NO" dirty="0"/>
          </a:p>
        </p:txBody>
      </p:sp>
      <p:sp>
        <p:nvSpPr>
          <p:cNvPr id="4" name="Plassholder for tekst 3">
            <a:extLst>
              <a:ext uri="{FF2B5EF4-FFF2-40B4-BE49-F238E27FC236}">
                <a16:creationId xmlns:a16="http://schemas.microsoft.com/office/drawing/2014/main" id="{189098F2-0216-2F4E-1343-375B21895CFB}"/>
              </a:ext>
            </a:extLst>
          </p:cNvPr>
          <p:cNvSpPr>
            <a:spLocks noGrp="1"/>
          </p:cNvSpPr>
          <p:nvPr>
            <p:ph type="body" sz="quarter" idx="25"/>
          </p:nvPr>
        </p:nvSpPr>
        <p:spPr/>
        <p:txBody>
          <a:bodyPr>
            <a:normAutofit lnSpcReduction="10000"/>
          </a:bodyPr>
          <a:lstStyle/>
          <a:p>
            <a:r>
              <a:rPr lang="nb-NO" dirty="0"/>
              <a:t>Kostnad for service er gitt i avtale.</a:t>
            </a:r>
          </a:p>
          <a:p>
            <a:r>
              <a:rPr lang="nb-NO" dirty="0"/>
              <a:t>Denne </a:t>
            </a:r>
            <a:r>
              <a:rPr lang="nb-NO" dirty="0" err="1"/>
              <a:t>indelsreguleres</a:t>
            </a:r>
            <a:r>
              <a:rPr lang="nb-NO" dirty="0"/>
              <a:t> hvert år.</a:t>
            </a:r>
          </a:p>
          <a:p>
            <a:r>
              <a:rPr lang="nb-NO" dirty="0"/>
              <a:t>Ca. pris på rens vil være kr. 1300,- eks. </a:t>
            </a:r>
            <a:r>
              <a:rPr lang="nb-NO" dirty="0" err="1"/>
              <a:t>mva</a:t>
            </a:r>
            <a:r>
              <a:rPr lang="nb-NO" dirty="0"/>
              <a:t> pr. boenhet </a:t>
            </a:r>
          </a:p>
          <a:p>
            <a:r>
              <a:rPr lang="nb-NO" dirty="0"/>
              <a:t>Rensing av kjøkkenkanal: Det er ingen effektiv måte å gjøre dette på da det ikke finnes verktøy/utstyr til dette. </a:t>
            </a:r>
          </a:p>
          <a:p>
            <a:r>
              <a:rPr lang="nb-NO" dirty="0"/>
              <a:t>Ved rensing av kanaler så fjernes støv, men ikke fett. </a:t>
            </a:r>
          </a:p>
          <a:p>
            <a:endParaRPr lang="nb-NO" dirty="0"/>
          </a:p>
          <a:p>
            <a:endParaRPr lang="nb-NO" dirty="0"/>
          </a:p>
        </p:txBody>
      </p:sp>
      <p:sp>
        <p:nvSpPr>
          <p:cNvPr id="5" name="Tittel 4">
            <a:extLst>
              <a:ext uri="{FF2B5EF4-FFF2-40B4-BE49-F238E27FC236}">
                <a16:creationId xmlns:a16="http://schemas.microsoft.com/office/drawing/2014/main" id="{C1F96CFE-481E-0888-BDBD-86BD51FC4929}"/>
              </a:ext>
            </a:extLst>
          </p:cNvPr>
          <p:cNvSpPr>
            <a:spLocks noGrp="1"/>
          </p:cNvSpPr>
          <p:nvPr>
            <p:ph type="title"/>
          </p:nvPr>
        </p:nvSpPr>
        <p:spPr>
          <a:xfrm>
            <a:off x="666045" y="1196623"/>
            <a:ext cx="4971184" cy="526298"/>
          </a:xfrm>
        </p:spPr>
        <p:txBody>
          <a:bodyPr/>
          <a:lstStyle/>
          <a:p>
            <a:r>
              <a:rPr lang="nb-NO" dirty="0"/>
              <a:t>Rens av kanaler etc.</a:t>
            </a:r>
          </a:p>
        </p:txBody>
      </p:sp>
      <p:sp>
        <p:nvSpPr>
          <p:cNvPr id="8" name="TekstSylinder 7">
            <a:extLst>
              <a:ext uri="{FF2B5EF4-FFF2-40B4-BE49-F238E27FC236}">
                <a16:creationId xmlns:a16="http://schemas.microsoft.com/office/drawing/2014/main" id="{9E3BD96B-7F05-ABB6-E3BA-A1A2FBB1AF85}"/>
              </a:ext>
            </a:extLst>
          </p:cNvPr>
          <p:cNvSpPr txBox="1"/>
          <p:nvPr/>
        </p:nvSpPr>
        <p:spPr>
          <a:xfrm>
            <a:off x="6785690" y="1076590"/>
            <a:ext cx="4325421" cy="646331"/>
          </a:xfrm>
          <a:prstGeom prst="rect">
            <a:avLst/>
          </a:prstGeom>
          <a:noFill/>
        </p:spPr>
        <p:txBody>
          <a:bodyPr wrap="square" rtlCol="0">
            <a:spAutoFit/>
          </a:bodyPr>
          <a:lstStyle/>
          <a:p>
            <a:r>
              <a:rPr lang="nb-NO" sz="3600" b="1" dirty="0" err="1"/>
              <a:t>Altibox</a:t>
            </a:r>
            <a:r>
              <a:rPr lang="nb-NO" sz="3600" b="1" dirty="0"/>
              <a:t> og </a:t>
            </a:r>
            <a:r>
              <a:rPr lang="nb-NO" sz="3600" b="1" dirty="0" err="1"/>
              <a:t>tp</a:t>
            </a:r>
            <a:r>
              <a:rPr lang="nb-NO" sz="3600" b="1" dirty="0"/>
              <a:t>-link</a:t>
            </a:r>
          </a:p>
        </p:txBody>
      </p:sp>
    </p:spTree>
    <p:extLst>
      <p:ext uri="{BB962C8B-B14F-4D97-AF65-F5344CB8AC3E}">
        <p14:creationId xmlns:p14="http://schemas.microsoft.com/office/powerpoint/2010/main" val="770872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F2CB43-9753-0135-FA51-7B8EFDFBFE84}"/>
              </a:ext>
            </a:extLst>
          </p:cNvPr>
          <p:cNvSpPr>
            <a:spLocks noGrp="1"/>
          </p:cNvSpPr>
          <p:nvPr>
            <p:ph type="dt" sz="half" idx="10"/>
          </p:nvPr>
        </p:nvSpPr>
        <p:spPr/>
        <p:txBody>
          <a:bodyPr/>
          <a:lstStyle/>
          <a:p>
            <a:fld id="{BF932F8C-103D-1F42-BBB8-7AED4EF39E5F}" type="datetime1">
              <a:rPr lang="nb-NO" smtClean="0"/>
              <a:t>06.10.2025</a:t>
            </a:fld>
            <a:endParaRPr lang="nb-NO"/>
          </a:p>
        </p:txBody>
      </p:sp>
    </p:spTree>
    <p:extLst>
      <p:ext uri="{BB962C8B-B14F-4D97-AF65-F5344CB8AC3E}">
        <p14:creationId xmlns:p14="http://schemas.microsoft.com/office/powerpoint/2010/main" val="115262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113E72C-58DF-F03F-1884-C4781797421A}"/>
              </a:ext>
            </a:extLst>
          </p:cNvPr>
          <p:cNvSpPr>
            <a:spLocks noGrp="1"/>
          </p:cNvSpPr>
          <p:nvPr>
            <p:ph type="dt" sz="half" idx="10"/>
          </p:nvPr>
        </p:nvSpPr>
        <p:spPr/>
        <p:txBody>
          <a:bodyPr/>
          <a:lstStyle/>
          <a:p>
            <a:fld id="{70D4E430-23D4-D34C-A050-2C4C4F91FBAE}" type="datetime1">
              <a:rPr lang="nb-NO" smtClean="0"/>
              <a:t>06.10.2025</a:t>
            </a:fld>
            <a:endParaRPr lang="nb-NO"/>
          </a:p>
        </p:txBody>
      </p:sp>
      <p:sp>
        <p:nvSpPr>
          <p:cNvPr id="3" name="Plassholder for tekst 2">
            <a:extLst>
              <a:ext uri="{FF2B5EF4-FFF2-40B4-BE49-F238E27FC236}">
                <a16:creationId xmlns:a16="http://schemas.microsoft.com/office/drawing/2014/main" id="{E98C0F04-AFAD-18C0-D199-D2C43E3933E1}"/>
              </a:ext>
            </a:extLst>
          </p:cNvPr>
          <p:cNvSpPr>
            <a:spLocks noGrp="1"/>
          </p:cNvSpPr>
          <p:nvPr>
            <p:ph type="body" sz="quarter" idx="22"/>
          </p:nvPr>
        </p:nvSpPr>
        <p:spPr/>
        <p:txBody>
          <a:bodyPr/>
          <a:lstStyle/>
          <a:p>
            <a:r>
              <a:rPr lang="nb-NO"/>
              <a:t>Informasjonsmøte om balansert ventilasjon</a:t>
            </a:r>
          </a:p>
        </p:txBody>
      </p:sp>
      <p:sp>
        <p:nvSpPr>
          <p:cNvPr id="4" name="Plassholder for tekst 3">
            <a:extLst>
              <a:ext uri="{FF2B5EF4-FFF2-40B4-BE49-F238E27FC236}">
                <a16:creationId xmlns:a16="http://schemas.microsoft.com/office/drawing/2014/main" id="{8D6B3088-E06A-05FC-4DDD-95A13DEE3FB8}"/>
              </a:ext>
            </a:extLst>
          </p:cNvPr>
          <p:cNvSpPr>
            <a:spLocks noGrp="1"/>
          </p:cNvSpPr>
          <p:nvPr>
            <p:ph type="body" sz="quarter" idx="23"/>
          </p:nvPr>
        </p:nvSpPr>
        <p:spPr>
          <a:xfrm>
            <a:off x="1002158" y="5733148"/>
            <a:ext cx="3997225" cy="712030"/>
          </a:xfrm>
        </p:spPr>
        <p:txBody>
          <a:bodyPr/>
          <a:lstStyle/>
          <a:p>
            <a:r>
              <a:rPr lang="nb-NO" sz="2000"/>
              <a:t>Borettslaget Eikeberget</a:t>
            </a:r>
          </a:p>
        </p:txBody>
      </p:sp>
    </p:spTree>
    <p:extLst>
      <p:ext uri="{BB962C8B-B14F-4D97-AF65-F5344CB8AC3E}">
        <p14:creationId xmlns:p14="http://schemas.microsoft.com/office/powerpoint/2010/main" val="137711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047DE-890F-C2E3-1410-DD53700D750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5FEACCA-3DA1-ABD8-66BE-6A4BB2D1D8CE}"/>
              </a:ext>
            </a:extLst>
          </p:cNvPr>
          <p:cNvSpPr>
            <a:spLocks noGrp="1"/>
          </p:cNvSpPr>
          <p:nvPr>
            <p:ph type="title"/>
          </p:nvPr>
        </p:nvSpPr>
        <p:spPr/>
        <p:txBody>
          <a:bodyPr/>
          <a:lstStyle/>
          <a:p>
            <a:r>
              <a:rPr lang="nb-NO"/>
              <a:t>Hvem er vi – og hvilke roller har vi?</a:t>
            </a:r>
          </a:p>
        </p:txBody>
      </p:sp>
      <p:pic>
        <p:nvPicPr>
          <p:cNvPr id="4" name="Bilde 3" descr="Et bilde som inneholder Grafikk, Font, rød, grafisk design&#10;&#10;Automatisk generert beskrivelse">
            <a:extLst>
              <a:ext uri="{FF2B5EF4-FFF2-40B4-BE49-F238E27FC236}">
                <a16:creationId xmlns:a16="http://schemas.microsoft.com/office/drawing/2014/main" id="{106DBC8D-6454-ADB8-7B4B-6A37883A4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003" y="3232444"/>
            <a:ext cx="1245165" cy="393108"/>
          </a:xfrm>
          <a:prstGeom prst="rect">
            <a:avLst/>
          </a:prstGeom>
        </p:spPr>
      </p:pic>
      <p:sp>
        <p:nvSpPr>
          <p:cNvPr id="5" name="TekstSylinder 4">
            <a:extLst>
              <a:ext uri="{FF2B5EF4-FFF2-40B4-BE49-F238E27FC236}">
                <a16:creationId xmlns:a16="http://schemas.microsoft.com/office/drawing/2014/main" id="{CCFBC5C1-4006-4944-217F-A56BCD625C0E}"/>
              </a:ext>
            </a:extLst>
          </p:cNvPr>
          <p:cNvSpPr txBox="1"/>
          <p:nvPr/>
        </p:nvSpPr>
        <p:spPr>
          <a:xfrm>
            <a:off x="7342593" y="4201278"/>
            <a:ext cx="2917983" cy="615553"/>
          </a:xfrm>
          <a:prstGeom prst="rect">
            <a:avLst/>
          </a:prstGeom>
          <a:noFill/>
        </p:spPr>
        <p:txBody>
          <a:bodyPr wrap="square" lIns="91440" tIns="45720" rIns="91440" bIns="45720" rtlCol="0" anchor="t">
            <a:spAutoFit/>
          </a:bodyPr>
          <a:lstStyle/>
          <a:p>
            <a:pPr algn="ctr"/>
            <a:r>
              <a:rPr lang="nb-NO" sz="1800" b="1"/>
              <a:t>Bate </a:t>
            </a:r>
          </a:p>
          <a:p>
            <a:pPr algn="ctr"/>
            <a:r>
              <a:rPr lang="nb-NO" sz="1600"/>
              <a:t>Byggherrens representant</a:t>
            </a:r>
            <a:endParaRPr lang="nb-NO"/>
          </a:p>
        </p:txBody>
      </p:sp>
      <p:sp>
        <p:nvSpPr>
          <p:cNvPr id="12" name="TekstSylinder 11">
            <a:extLst>
              <a:ext uri="{FF2B5EF4-FFF2-40B4-BE49-F238E27FC236}">
                <a16:creationId xmlns:a16="http://schemas.microsoft.com/office/drawing/2014/main" id="{3828829C-9FAC-17C3-4F45-23C2B03936AD}"/>
              </a:ext>
            </a:extLst>
          </p:cNvPr>
          <p:cNvSpPr txBox="1"/>
          <p:nvPr/>
        </p:nvSpPr>
        <p:spPr>
          <a:xfrm>
            <a:off x="4123520" y="4201279"/>
            <a:ext cx="3390167" cy="861774"/>
          </a:xfrm>
          <a:prstGeom prst="rect">
            <a:avLst/>
          </a:prstGeom>
          <a:noFill/>
        </p:spPr>
        <p:txBody>
          <a:bodyPr wrap="square" lIns="91440" tIns="45720" rIns="91440" bIns="45720" rtlCol="0" anchor="t">
            <a:spAutoFit/>
          </a:bodyPr>
          <a:lstStyle/>
          <a:p>
            <a:pPr algn="ctr"/>
            <a:r>
              <a:rPr lang="nb-NO" sz="1800" b="1"/>
              <a:t>Brødrene Lie</a:t>
            </a:r>
          </a:p>
          <a:p>
            <a:pPr algn="ctr"/>
            <a:r>
              <a:rPr lang="nb-NO" sz="1600"/>
              <a:t>Totalentreprenør balansert ventilasjon</a:t>
            </a:r>
            <a:endParaRPr lang="nb-NO"/>
          </a:p>
        </p:txBody>
      </p:sp>
      <p:cxnSp>
        <p:nvCxnSpPr>
          <p:cNvPr id="8" name="Rett linje 7">
            <a:extLst>
              <a:ext uri="{FF2B5EF4-FFF2-40B4-BE49-F238E27FC236}">
                <a16:creationId xmlns:a16="http://schemas.microsoft.com/office/drawing/2014/main" id="{796BD4BF-76C8-B4DE-2F45-4FBADD7A2CE4}"/>
              </a:ext>
            </a:extLst>
          </p:cNvPr>
          <p:cNvCxnSpPr>
            <a:cxnSpLocks/>
          </p:cNvCxnSpPr>
          <p:nvPr/>
        </p:nvCxnSpPr>
        <p:spPr>
          <a:xfrm flipV="1">
            <a:off x="4123520" y="2642186"/>
            <a:ext cx="0" cy="2335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1197B9FD-BF3F-2B00-0FD7-AFBB43C821E6}"/>
              </a:ext>
            </a:extLst>
          </p:cNvPr>
          <p:cNvCxnSpPr>
            <a:cxnSpLocks/>
          </p:cNvCxnSpPr>
          <p:nvPr/>
        </p:nvCxnSpPr>
        <p:spPr>
          <a:xfrm flipV="1">
            <a:off x="7497778" y="2642186"/>
            <a:ext cx="0" cy="2335705"/>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Bilde 13" descr="Et bilde som inneholder Rektangel, Barnekunst, design&#10;&#10;KI-generert innhold kan være feil.">
            <a:extLst>
              <a:ext uri="{FF2B5EF4-FFF2-40B4-BE49-F238E27FC236}">
                <a16:creationId xmlns:a16="http://schemas.microsoft.com/office/drawing/2014/main" id="{7AE69746-9ACC-FB8D-9423-1DA17D8A9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424" y="2782278"/>
            <a:ext cx="1302421" cy="1302421"/>
          </a:xfrm>
          <a:prstGeom prst="rect">
            <a:avLst/>
          </a:prstGeom>
        </p:spPr>
      </p:pic>
      <p:sp>
        <p:nvSpPr>
          <p:cNvPr id="18" name="TekstSylinder 17">
            <a:extLst>
              <a:ext uri="{FF2B5EF4-FFF2-40B4-BE49-F238E27FC236}">
                <a16:creationId xmlns:a16="http://schemas.microsoft.com/office/drawing/2014/main" id="{466C6F43-DFB5-6FDA-C1E2-3D1BA2BEEF5B}"/>
              </a:ext>
            </a:extLst>
          </p:cNvPr>
          <p:cNvSpPr txBox="1"/>
          <p:nvPr/>
        </p:nvSpPr>
        <p:spPr>
          <a:xfrm>
            <a:off x="1085083" y="4201278"/>
            <a:ext cx="2917983" cy="615553"/>
          </a:xfrm>
          <a:prstGeom prst="rect">
            <a:avLst/>
          </a:prstGeom>
          <a:noFill/>
        </p:spPr>
        <p:txBody>
          <a:bodyPr wrap="square" rtlCol="0">
            <a:spAutoFit/>
          </a:bodyPr>
          <a:lstStyle/>
          <a:p>
            <a:pPr algn="ctr"/>
            <a:r>
              <a:rPr lang="nb-NO" sz="1800" b="1"/>
              <a:t>Styret </a:t>
            </a:r>
          </a:p>
          <a:p>
            <a:pPr algn="ctr"/>
            <a:r>
              <a:rPr lang="nb-NO" sz="1600"/>
              <a:t>Borettslaget Eikeberget</a:t>
            </a:r>
            <a:endParaRPr lang="nb-NO"/>
          </a:p>
        </p:txBody>
      </p:sp>
      <p:pic>
        <p:nvPicPr>
          <p:cNvPr id="13" name="Bilde 12" descr="Et bilde som inneholder Font, tekst, Grafikk, logo&#10;&#10;KI-generert innhold kan være feil.">
            <a:extLst>
              <a:ext uri="{FF2B5EF4-FFF2-40B4-BE49-F238E27FC236}">
                <a16:creationId xmlns:a16="http://schemas.microsoft.com/office/drawing/2014/main" id="{D07C0790-29B4-E5DF-4691-AF0959B0D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1375" y="3282014"/>
            <a:ext cx="1989506" cy="358150"/>
          </a:xfrm>
          <a:prstGeom prst="rect">
            <a:avLst/>
          </a:prstGeom>
        </p:spPr>
      </p:pic>
    </p:spTree>
    <p:extLst>
      <p:ext uri="{BB962C8B-B14F-4D97-AF65-F5344CB8AC3E}">
        <p14:creationId xmlns:p14="http://schemas.microsoft.com/office/powerpoint/2010/main" val="1835971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utendørs, gress, himmel, tre&#10;&#10;KI-generert innhold kan være feil.">
            <a:extLst>
              <a:ext uri="{FF2B5EF4-FFF2-40B4-BE49-F238E27FC236}">
                <a16:creationId xmlns:a16="http://schemas.microsoft.com/office/drawing/2014/main" id="{33BEA295-A994-E139-AADB-7008BA06252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3640" r="-2" b="11553"/>
          <a:stretch>
            <a:fillRect/>
          </a:stretch>
        </p:blipFill>
        <p:spPr>
          <a:xfrm>
            <a:off x="20" y="10"/>
            <a:ext cx="11302980" cy="4889490"/>
          </a:xfrm>
          <a:noFill/>
        </p:spPr>
      </p:pic>
      <p:sp>
        <p:nvSpPr>
          <p:cNvPr id="4" name="Plassholder for tekst 3">
            <a:extLst>
              <a:ext uri="{FF2B5EF4-FFF2-40B4-BE49-F238E27FC236}">
                <a16:creationId xmlns:a16="http://schemas.microsoft.com/office/drawing/2014/main" id="{71FEE244-3BCD-FEA4-96EC-E3B8EA4F5B53}"/>
              </a:ext>
            </a:extLst>
          </p:cNvPr>
          <p:cNvSpPr>
            <a:spLocks noGrp="1"/>
          </p:cNvSpPr>
          <p:nvPr>
            <p:ph type="body" sz="quarter" idx="14"/>
          </p:nvPr>
        </p:nvSpPr>
        <p:spPr>
          <a:xfrm>
            <a:off x="6705599" y="6007543"/>
            <a:ext cx="3083983" cy="739585"/>
          </a:xfrm>
        </p:spPr>
        <p:txBody>
          <a:bodyPr>
            <a:normAutofit/>
          </a:bodyPr>
          <a:lstStyle/>
          <a:p>
            <a:pPr>
              <a:spcAft>
                <a:spcPts val="600"/>
              </a:spcAft>
            </a:pPr>
            <a:r>
              <a:rPr lang="nb-NO"/>
              <a:t>v/ Styret i borettslaget</a:t>
            </a:r>
          </a:p>
        </p:txBody>
      </p:sp>
      <p:sp>
        <p:nvSpPr>
          <p:cNvPr id="5" name="Tittel 4">
            <a:extLst>
              <a:ext uri="{FF2B5EF4-FFF2-40B4-BE49-F238E27FC236}">
                <a16:creationId xmlns:a16="http://schemas.microsoft.com/office/drawing/2014/main" id="{F5718E16-B96D-1A34-B674-6EB6F3656643}"/>
              </a:ext>
            </a:extLst>
          </p:cNvPr>
          <p:cNvSpPr>
            <a:spLocks noGrp="1"/>
          </p:cNvSpPr>
          <p:nvPr>
            <p:ph type="title"/>
          </p:nvPr>
        </p:nvSpPr>
        <p:spPr>
          <a:xfrm>
            <a:off x="805219" y="5447106"/>
            <a:ext cx="5457929" cy="1179835"/>
          </a:xfrm>
        </p:spPr>
        <p:txBody>
          <a:bodyPr anchor="t">
            <a:normAutofit/>
          </a:bodyPr>
          <a:lstStyle/>
          <a:p>
            <a:pPr algn="l"/>
            <a:r>
              <a:rPr lang="nb-NO" sz="3200"/>
              <a:t>Bakgrunn for montering av balansert ventilasjon</a:t>
            </a:r>
          </a:p>
        </p:txBody>
      </p:sp>
      <p:sp>
        <p:nvSpPr>
          <p:cNvPr id="3" name="Plassholder for dato 2">
            <a:extLst>
              <a:ext uri="{FF2B5EF4-FFF2-40B4-BE49-F238E27FC236}">
                <a16:creationId xmlns:a16="http://schemas.microsoft.com/office/drawing/2014/main" id="{182DE023-8896-155B-17C9-02B3F640DA06}"/>
              </a:ext>
            </a:extLst>
          </p:cNvPr>
          <p:cNvSpPr>
            <a:spLocks noGrp="1"/>
          </p:cNvSpPr>
          <p:nvPr>
            <p:ph type="dt" sz="half" idx="10"/>
          </p:nvPr>
        </p:nvSpPr>
        <p:spPr/>
        <p:txBody>
          <a:bodyPr/>
          <a:lstStyle/>
          <a:p>
            <a:pPr>
              <a:spcAft>
                <a:spcPts val="600"/>
              </a:spcAft>
            </a:pPr>
            <a:fld id="{62530974-833D-D243-82C8-B44598F4B3D5}" type="datetime1">
              <a:rPr lang="nb-NO" smtClean="0"/>
              <a:pPr>
                <a:spcAft>
                  <a:spcPts val="600"/>
                </a:spcAft>
              </a:pPr>
              <a:t>06.10.2025</a:t>
            </a:fld>
            <a:endParaRPr lang="nb-NO"/>
          </a:p>
        </p:txBody>
      </p:sp>
    </p:spTree>
    <p:extLst>
      <p:ext uri="{BB962C8B-B14F-4D97-AF65-F5344CB8AC3E}">
        <p14:creationId xmlns:p14="http://schemas.microsoft.com/office/powerpoint/2010/main" val="348080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04A860-159B-8517-D701-36948FAE24EF}"/>
              </a:ext>
            </a:extLst>
          </p:cNvPr>
          <p:cNvSpPr>
            <a:spLocks noGrp="1"/>
          </p:cNvSpPr>
          <p:nvPr>
            <p:ph type="title"/>
          </p:nvPr>
        </p:nvSpPr>
        <p:spPr>
          <a:xfrm>
            <a:off x="715511" y="1727872"/>
            <a:ext cx="5774849" cy="526298"/>
          </a:xfrm>
        </p:spPr>
        <p:txBody>
          <a:bodyPr/>
          <a:lstStyle/>
          <a:p>
            <a:r>
              <a:rPr lang="nb-NO"/>
              <a:t>Bates rolle i prosjektet</a:t>
            </a:r>
          </a:p>
        </p:txBody>
      </p:sp>
      <p:sp>
        <p:nvSpPr>
          <p:cNvPr id="3" name="Plassholder for dato 2">
            <a:extLst>
              <a:ext uri="{FF2B5EF4-FFF2-40B4-BE49-F238E27FC236}">
                <a16:creationId xmlns:a16="http://schemas.microsoft.com/office/drawing/2014/main" id="{31E51A2C-9546-302A-5737-55628A3B02C6}"/>
              </a:ext>
            </a:extLst>
          </p:cNvPr>
          <p:cNvSpPr>
            <a:spLocks noGrp="1"/>
          </p:cNvSpPr>
          <p:nvPr>
            <p:ph type="dt" sz="half" idx="10"/>
          </p:nvPr>
        </p:nvSpPr>
        <p:spPr/>
        <p:txBody>
          <a:bodyPr/>
          <a:lstStyle/>
          <a:p>
            <a:fld id="{1B06420E-3FD5-9A4D-BA7C-D44B4026EB04}" type="datetime1">
              <a:rPr lang="nb-NO" smtClean="0"/>
              <a:t>06.10.2025</a:t>
            </a:fld>
            <a:endParaRPr lang="nb-NO"/>
          </a:p>
        </p:txBody>
      </p:sp>
      <p:sp>
        <p:nvSpPr>
          <p:cNvPr id="5" name="Plassholder for tekst 4">
            <a:extLst>
              <a:ext uri="{FF2B5EF4-FFF2-40B4-BE49-F238E27FC236}">
                <a16:creationId xmlns:a16="http://schemas.microsoft.com/office/drawing/2014/main" id="{A41C4BA9-3DC2-EAE8-BE27-3862B42580CE}"/>
              </a:ext>
            </a:extLst>
          </p:cNvPr>
          <p:cNvSpPr>
            <a:spLocks noGrp="1"/>
          </p:cNvSpPr>
          <p:nvPr>
            <p:ph type="body" sz="quarter" idx="18"/>
          </p:nvPr>
        </p:nvSpPr>
        <p:spPr>
          <a:xfrm>
            <a:off x="715510" y="2757277"/>
            <a:ext cx="5774849" cy="526298"/>
          </a:xfrm>
        </p:spPr>
        <p:txBody>
          <a:bodyPr>
            <a:normAutofit lnSpcReduction="10000"/>
          </a:bodyPr>
          <a:lstStyle/>
          <a:p>
            <a:r>
              <a:rPr lang="nb-NO"/>
              <a:t>Bate (ved prosjektleder Ane Gangstad) leder prosjektet på vegne av styret og ivaretar deres interesser.</a:t>
            </a:r>
          </a:p>
        </p:txBody>
      </p:sp>
      <p:sp>
        <p:nvSpPr>
          <p:cNvPr id="4" name="Plassholder for tekst 4">
            <a:extLst>
              <a:ext uri="{FF2B5EF4-FFF2-40B4-BE49-F238E27FC236}">
                <a16:creationId xmlns:a16="http://schemas.microsoft.com/office/drawing/2014/main" id="{29A6020C-4FB6-6798-0B42-6AAED77AF645}"/>
              </a:ext>
            </a:extLst>
          </p:cNvPr>
          <p:cNvSpPr txBox="1">
            <a:spLocks/>
          </p:cNvSpPr>
          <p:nvPr/>
        </p:nvSpPr>
        <p:spPr>
          <a:xfrm>
            <a:off x="715509" y="3574426"/>
            <a:ext cx="5774849" cy="526298"/>
          </a:xfrm>
          <a:prstGeom prst="rect">
            <a:avLst/>
          </a:prstGeom>
        </p:spPr>
        <p:txBody>
          <a:bodyPr vert="horz" lIns="0" tIns="0" rIns="0" bIns="0" rtlCol="0">
            <a:normAutofit lnSpcReduction="10000"/>
          </a:bodyPr>
          <a:lstStyle>
            <a:lvl1pPr marL="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4572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3pPr>
            <a:lvl4pPr marL="6858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9144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nb-NO"/>
              <a:t>Vi koordinerer arbeidet, følger opp fremdriften og </a:t>
            </a:r>
            <a:r>
              <a:rPr lang="nb-NO" err="1"/>
              <a:t>kvalitetssikrer</a:t>
            </a:r>
            <a:r>
              <a:rPr lang="nb-NO"/>
              <a:t> leveransene.</a:t>
            </a:r>
          </a:p>
        </p:txBody>
      </p:sp>
      <p:sp>
        <p:nvSpPr>
          <p:cNvPr id="7" name="Plassholder for tekst 4">
            <a:extLst>
              <a:ext uri="{FF2B5EF4-FFF2-40B4-BE49-F238E27FC236}">
                <a16:creationId xmlns:a16="http://schemas.microsoft.com/office/drawing/2014/main" id="{C3376797-AD70-3510-4239-6D62204C1E55}"/>
              </a:ext>
            </a:extLst>
          </p:cNvPr>
          <p:cNvSpPr txBox="1">
            <a:spLocks/>
          </p:cNvSpPr>
          <p:nvPr/>
        </p:nvSpPr>
        <p:spPr>
          <a:xfrm>
            <a:off x="715510" y="4556070"/>
            <a:ext cx="5774849" cy="652032"/>
          </a:xfrm>
          <a:prstGeom prst="rect">
            <a:avLst/>
          </a:prstGeom>
        </p:spPr>
        <p:txBody>
          <a:bodyPr vert="horz" lIns="0" tIns="0" rIns="0" bIns="0" rtlCol="0">
            <a:normAutofit/>
          </a:bodyPr>
          <a:lstStyle>
            <a:lvl1pPr marL="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4572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3pPr>
            <a:lvl4pPr marL="6858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914400" indent="0" algn="l" defTabSz="4572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nb-NO"/>
              <a:t>Vårt mål er en trygg gjennomføring og et resultat dere som beboere blir fornøyde med.</a:t>
            </a:r>
          </a:p>
        </p:txBody>
      </p:sp>
      <p:pic>
        <p:nvPicPr>
          <p:cNvPr id="12" name="Plassholder for bilde 11" descr="Person som åpner bærbar data maskin">
            <a:extLst>
              <a:ext uri="{FF2B5EF4-FFF2-40B4-BE49-F238E27FC236}">
                <a16:creationId xmlns:a16="http://schemas.microsoft.com/office/drawing/2014/main" id="{F2A791BE-AF31-9861-82E9-90A287553C2D}"/>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5770" r="25770"/>
          <a:stretch>
            <a:fillRect/>
          </a:stretch>
        </p:blipFill>
        <p:spPr/>
      </p:pic>
    </p:spTree>
    <p:extLst>
      <p:ext uri="{BB962C8B-B14F-4D97-AF65-F5344CB8AC3E}">
        <p14:creationId xmlns:p14="http://schemas.microsoft.com/office/powerpoint/2010/main" val="958718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2FD815-0BA0-7E2B-1A3D-DB22C5392EC3}"/>
              </a:ext>
            </a:extLst>
          </p:cNvPr>
          <p:cNvSpPr>
            <a:spLocks noGrp="1"/>
          </p:cNvSpPr>
          <p:nvPr>
            <p:ph type="title"/>
          </p:nvPr>
        </p:nvSpPr>
        <p:spPr>
          <a:xfrm>
            <a:off x="5701641" y="1728729"/>
            <a:ext cx="5774849" cy="526298"/>
          </a:xfrm>
        </p:spPr>
        <p:txBody>
          <a:bodyPr/>
          <a:lstStyle/>
          <a:p>
            <a:r>
              <a:rPr lang="nb-NO"/>
              <a:t>Status</a:t>
            </a:r>
          </a:p>
        </p:txBody>
      </p:sp>
      <p:sp>
        <p:nvSpPr>
          <p:cNvPr id="3" name="Plassholder for dato 2">
            <a:extLst>
              <a:ext uri="{FF2B5EF4-FFF2-40B4-BE49-F238E27FC236}">
                <a16:creationId xmlns:a16="http://schemas.microsoft.com/office/drawing/2014/main" id="{68CF44D1-465E-1218-ADD5-3AA5461842EF}"/>
              </a:ext>
            </a:extLst>
          </p:cNvPr>
          <p:cNvSpPr>
            <a:spLocks noGrp="1"/>
          </p:cNvSpPr>
          <p:nvPr>
            <p:ph type="dt" sz="half" idx="10"/>
          </p:nvPr>
        </p:nvSpPr>
        <p:spPr/>
        <p:txBody>
          <a:bodyPr/>
          <a:lstStyle/>
          <a:p>
            <a:fld id="{1B06420E-3FD5-9A4D-BA7C-D44B4026EB04}" type="datetime1">
              <a:rPr lang="nb-NO" smtClean="0"/>
              <a:t>06.10.2025</a:t>
            </a:fld>
            <a:endParaRPr lang="nb-NO"/>
          </a:p>
        </p:txBody>
      </p:sp>
      <p:pic>
        <p:nvPicPr>
          <p:cNvPr id="7" name="Plassholder for bilde 6" descr="En trapp visning">
            <a:extLst>
              <a:ext uri="{FF2B5EF4-FFF2-40B4-BE49-F238E27FC236}">
                <a16:creationId xmlns:a16="http://schemas.microsoft.com/office/drawing/2014/main" id="{17C8F20F-0F9D-49BF-C2A5-A0C6F9A54EC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27976" r="27976"/>
          <a:stretch>
            <a:fillRect/>
          </a:stretch>
        </p:blipFill>
        <p:spPr/>
      </p:pic>
      <p:sp>
        <p:nvSpPr>
          <p:cNvPr id="5" name="Plassholder for tekst 4">
            <a:extLst>
              <a:ext uri="{FF2B5EF4-FFF2-40B4-BE49-F238E27FC236}">
                <a16:creationId xmlns:a16="http://schemas.microsoft.com/office/drawing/2014/main" id="{39583E1E-E9C5-8B8E-63EC-DB47D8D158D8}"/>
              </a:ext>
            </a:extLst>
          </p:cNvPr>
          <p:cNvSpPr>
            <a:spLocks noGrp="1"/>
          </p:cNvSpPr>
          <p:nvPr>
            <p:ph type="body" sz="quarter" idx="18"/>
          </p:nvPr>
        </p:nvSpPr>
        <p:spPr/>
        <p:txBody>
          <a:bodyPr/>
          <a:lstStyle/>
          <a:p>
            <a:r>
              <a:rPr lang="nb-NO"/>
              <a:t>Etter 10. oktober gjenstår det montering i én bolig, samt noe reklamasjons- og endringsarbeid.</a:t>
            </a:r>
          </a:p>
          <a:p>
            <a:endParaRPr lang="nb-NO"/>
          </a:p>
          <a:p>
            <a:r>
              <a:rPr lang="nb-NO"/>
              <a:t>Planlagt ferdigstilt innen utgangen av oktober. </a:t>
            </a:r>
          </a:p>
        </p:txBody>
      </p:sp>
    </p:spTree>
    <p:extLst>
      <p:ext uri="{BB962C8B-B14F-4D97-AF65-F5344CB8AC3E}">
        <p14:creationId xmlns:p14="http://schemas.microsoft.com/office/powerpoint/2010/main" val="120367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7EA777-4FC8-56C9-A259-876459A01302}"/>
              </a:ext>
            </a:extLst>
          </p:cNvPr>
          <p:cNvSpPr>
            <a:spLocks noGrp="1"/>
          </p:cNvSpPr>
          <p:nvPr>
            <p:ph type="title"/>
          </p:nvPr>
        </p:nvSpPr>
        <p:spPr>
          <a:xfrm>
            <a:off x="666045" y="1196623"/>
            <a:ext cx="10810446" cy="526298"/>
          </a:xfrm>
        </p:spPr>
        <p:txBody>
          <a:bodyPr/>
          <a:lstStyle/>
          <a:p>
            <a:r>
              <a:rPr lang="nb-NO" dirty="0"/>
              <a:t>Utfordringer og spørsmål i prosjektet</a:t>
            </a:r>
          </a:p>
        </p:txBody>
      </p:sp>
      <p:sp>
        <p:nvSpPr>
          <p:cNvPr id="3" name="Plassholder for tekst 2">
            <a:extLst>
              <a:ext uri="{FF2B5EF4-FFF2-40B4-BE49-F238E27FC236}">
                <a16:creationId xmlns:a16="http://schemas.microsoft.com/office/drawing/2014/main" id="{6B43E957-FA35-8330-E750-A3D61DF05DFA}"/>
              </a:ext>
            </a:extLst>
          </p:cNvPr>
          <p:cNvSpPr>
            <a:spLocks noGrp="1"/>
          </p:cNvSpPr>
          <p:nvPr>
            <p:ph type="body" sz="quarter" idx="17"/>
          </p:nvPr>
        </p:nvSpPr>
        <p:spPr/>
        <p:txBody>
          <a:bodyPr>
            <a:normAutofit/>
          </a:bodyPr>
          <a:lstStyle/>
          <a:p>
            <a:pPr marL="285750" indent="-285750">
              <a:buFontTx/>
              <a:buChar char="-"/>
            </a:pPr>
            <a:endParaRPr lang="nb-NO" sz="2000" dirty="0"/>
          </a:p>
          <a:p>
            <a:r>
              <a:rPr lang="nb-NO" sz="2000" dirty="0"/>
              <a:t>Tilkomst og kartlegging av 140 ulike enheter </a:t>
            </a:r>
          </a:p>
          <a:p>
            <a:pPr marL="285750" indent="-285750">
              <a:buFontTx/>
              <a:buChar char="-"/>
            </a:pPr>
            <a:endParaRPr lang="nb-NO" sz="2000" dirty="0"/>
          </a:p>
          <a:p>
            <a:r>
              <a:rPr lang="nb-NO" sz="2000" dirty="0"/>
              <a:t>Ulike ombygginger som medfører nye løsninger og mer prosjektering for entreprenør.</a:t>
            </a:r>
          </a:p>
          <a:p>
            <a:pPr marL="285750" indent="-285750">
              <a:buFontTx/>
              <a:buChar char="-"/>
            </a:pPr>
            <a:endParaRPr lang="nb-NO" sz="2000" dirty="0"/>
          </a:p>
          <a:p>
            <a:r>
              <a:rPr lang="nb-NO" sz="2000" dirty="0"/>
              <a:t>Typiske spørsmål har vært omfang av arbeid; tidsmessig og arealmessig, lyd/støy og renhold, </a:t>
            </a:r>
            <a:r>
              <a:rPr lang="nb-NO" sz="2000" dirty="0" err="1"/>
              <a:t>nedpakking</a:t>
            </a:r>
            <a:r>
              <a:rPr lang="nb-NO" sz="2000" dirty="0"/>
              <a:t>/rydding, hjelp til å flytte tunge ting, etc. </a:t>
            </a:r>
          </a:p>
          <a:p>
            <a:pPr marL="285750" indent="-285750">
              <a:buFontTx/>
              <a:buChar char="-"/>
            </a:pPr>
            <a:endParaRPr lang="nb-NO" sz="2000" dirty="0"/>
          </a:p>
          <a:p>
            <a:r>
              <a:rPr lang="nb-NO" sz="2000" dirty="0"/>
              <a:t>Arbeidet har likevel hatt minimale problemer med å få tilkomst for utførelse med montering av nytt anlegg. </a:t>
            </a:r>
          </a:p>
          <a:p>
            <a:pPr marL="285750" indent="-285750">
              <a:buFontTx/>
              <a:buChar char="-"/>
            </a:pPr>
            <a:endParaRPr lang="nb-NO" sz="2000" dirty="0"/>
          </a:p>
          <a:p>
            <a:r>
              <a:rPr lang="nb-NO" sz="2000" dirty="0"/>
              <a:t>Spørsmål som har dukket opp underveis er avklart med den enkelte der og da. Det har også forekommet skader, men disse er for det meste ordnet opp i uten de store diskusjonene. </a:t>
            </a:r>
          </a:p>
        </p:txBody>
      </p:sp>
    </p:spTree>
    <p:extLst>
      <p:ext uri="{BB962C8B-B14F-4D97-AF65-F5344CB8AC3E}">
        <p14:creationId xmlns:p14="http://schemas.microsoft.com/office/powerpoint/2010/main" val="1549962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2094-058D-86F3-EEB1-E2CD023B97B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58325BB-E302-785E-C27A-29852E5FA808}"/>
              </a:ext>
            </a:extLst>
          </p:cNvPr>
          <p:cNvSpPr>
            <a:spLocks noGrp="1"/>
          </p:cNvSpPr>
          <p:nvPr>
            <p:ph type="title"/>
          </p:nvPr>
        </p:nvSpPr>
        <p:spPr>
          <a:xfrm>
            <a:off x="715511" y="1727872"/>
            <a:ext cx="5774849" cy="1052596"/>
          </a:xfrm>
        </p:spPr>
        <p:txBody>
          <a:bodyPr/>
          <a:lstStyle/>
          <a:p>
            <a:r>
              <a:rPr lang="nb-NO"/>
              <a:t>Fordeler med balansert ventilasjon</a:t>
            </a:r>
          </a:p>
        </p:txBody>
      </p:sp>
      <p:sp>
        <p:nvSpPr>
          <p:cNvPr id="3" name="Plassholder for dato 2">
            <a:extLst>
              <a:ext uri="{FF2B5EF4-FFF2-40B4-BE49-F238E27FC236}">
                <a16:creationId xmlns:a16="http://schemas.microsoft.com/office/drawing/2014/main" id="{FD120D2C-0005-2DF6-8F20-813E0F63509F}"/>
              </a:ext>
            </a:extLst>
          </p:cNvPr>
          <p:cNvSpPr>
            <a:spLocks noGrp="1"/>
          </p:cNvSpPr>
          <p:nvPr>
            <p:ph type="dt" sz="half" idx="10"/>
          </p:nvPr>
        </p:nvSpPr>
        <p:spPr/>
        <p:txBody>
          <a:bodyPr/>
          <a:lstStyle/>
          <a:p>
            <a:fld id="{1B06420E-3FD5-9A4D-BA7C-D44B4026EB04}" type="datetime1">
              <a:rPr lang="nb-NO" smtClean="0"/>
              <a:t>06.10.2025</a:t>
            </a:fld>
            <a:endParaRPr lang="nb-NO"/>
          </a:p>
        </p:txBody>
      </p:sp>
      <p:sp>
        <p:nvSpPr>
          <p:cNvPr id="5" name="Plassholder for tekst 4">
            <a:extLst>
              <a:ext uri="{FF2B5EF4-FFF2-40B4-BE49-F238E27FC236}">
                <a16:creationId xmlns:a16="http://schemas.microsoft.com/office/drawing/2014/main" id="{13878D7A-E1C6-7AAA-31A5-01771FE05D22}"/>
              </a:ext>
            </a:extLst>
          </p:cNvPr>
          <p:cNvSpPr>
            <a:spLocks noGrp="1"/>
          </p:cNvSpPr>
          <p:nvPr>
            <p:ph type="body" sz="quarter" idx="18"/>
          </p:nvPr>
        </p:nvSpPr>
        <p:spPr>
          <a:xfrm>
            <a:off x="715510" y="3160398"/>
            <a:ext cx="5774849" cy="2817615"/>
          </a:xfrm>
        </p:spPr>
        <p:txBody>
          <a:bodyPr>
            <a:normAutofit/>
          </a:bodyPr>
          <a:lstStyle/>
          <a:p>
            <a:pPr marL="285750" indent="-285750">
              <a:spcBef>
                <a:spcPts val="1200"/>
              </a:spcBef>
              <a:buFont typeface="Arial" panose="020B0604020202020204" pitchFamily="34" charset="0"/>
              <a:buChar char="•"/>
            </a:pPr>
            <a:r>
              <a:rPr lang="nb-NO"/>
              <a:t>Gir godt inneklima og kan forebygge astma, allergi og hodepine</a:t>
            </a:r>
          </a:p>
          <a:p>
            <a:pPr marL="285750" indent="-285750">
              <a:spcBef>
                <a:spcPts val="1200"/>
              </a:spcBef>
              <a:buFont typeface="Arial" panose="020B0604020202020204" pitchFamily="34" charset="0"/>
              <a:buChar char="•"/>
            </a:pPr>
            <a:r>
              <a:rPr lang="nb-NO"/>
              <a:t>Reduserer radon i boligen</a:t>
            </a:r>
          </a:p>
          <a:p>
            <a:pPr marL="285750" indent="-285750">
              <a:spcBef>
                <a:spcPts val="1200"/>
              </a:spcBef>
              <a:buFont typeface="Arial" panose="020B0604020202020204" pitchFamily="34" charset="0"/>
              <a:buChar char="•"/>
            </a:pPr>
            <a:r>
              <a:rPr lang="nb-NO"/>
              <a:t>Fjerner fukt og forebygger kondens og fuktskader</a:t>
            </a:r>
          </a:p>
          <a:p>
            <a:pPr marL="285750" indent="-285750">
              <a:spcBef>
                <a:spcPts val="1200"/>
              </a:spcBef>
              <a:buFont typeface="Arial" panose="020B0604020202020204" pitchFamily="34" charset="0"/>
              <a:buChar char="•"/>
            </a:pPr>
            <a:r>
              <a:rPr lang="nb-NO"/>
              <a:t>Sparer strøm – opptil 95 % av varmen gjenbrukes</a:t>
            </a:r>
          </a:p>
          <a:p>
            <a:pPr marL="285750" indent="-285750">
              <a:spcBef>
                <a:spcPts val="1200"/>
              </a:spcBef>
              <a:buFont typeface="Arial" panose="020B0604020202020204" pitchFamily="34" charset="0"/>
              <a:buChar char="•"/>
            </a:pPr>
            <a:r>
              <a:rPr lang="nb-NO"/>
              <a:t>Gir jevn og behagelig temperatur uten kald trekk</a:t>
            </a:r>
          </a:p>
          <a:p>
            <a:pPr marL="285750" indent="-285750">
              <a:spcBef>
                <a:spcPts val="1200"/>
              </a:spcBef>
              <a:buFont typeface="Arial" panose="020B0604020202020204" pitchFamily="34" charset="0"/>
              <a:buChar char="•"/>
            </a:pPr>
            <a:r>
              <a:rPr lang="nb-NO"/>
              <a:t>Reduserer risiko for mugg og sopp</a:t>
            </a:r>
          </a:p>
          <a:p>
            <a:endParaRPr lang="nb-NO"/>
          </a:p>
        </p:txBody>
      </p:sp>
      <p:pic>
        <p:nvPicPr>
          <p:cNvPr id="1026" name="Picture 2" descr="Balansert ventilasjon Flexit">
            <a:extLst>
              <a:ext uri="{FF2B5EF4-FFF2-40B4-BE49-F238E27FC236}">
                <a16:creationId xmlns:a16="http://schemas.microsoft.com/office/drawing/2014/main" id="{E4F3A7BB-B771-3D69-558C-D5214D167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111" y="1827526"/>
            <a:ext cx="4911187" cy="320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4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E28B7FC-76B6-0E0F-8BEE-10190A76E98B}"/>
              </a:ext>
            </a:extLst>
          </p:cNvPr>
          <p:cNvSpPr>
            <a:spLocks noGrp="1"/>
          </p:cNvSpPr>
          <p:nvPr>
            <p:ph type="dt" sz="half" idx="10"/>
          </p:nvPr>
        </p:nvSpPr>
        <p:spPr/>
        <p:txBody>
          <a:bodyPr/>
          <a:lstStyle/>
          <a:p>
            <a:fld id="{B9BAF439-EA35-6C46-AFFF-02F63650EE2B}" type="datetime1">
              <a:rPr lang="nb-NO" smtClean="0"/>
              <a:t>06.10.2025</a:t>
            </a:fld>
            <a:endParaRPr lang="nb-NO"/>
          </a:p>
        </p:txBody>
      </p:sp>
      <p:sp>
        <p:nvSpPr>
          <p:cNvPr id="3" name="Plassholder for tekst 2">
            <a:extLst>
              <a:ext uri="{FF2B5EF4-FFF2-40B4-BE49-F238E27FC236}">
                <a16:creationId xmlns:a16="http://schemas.microsoft.com/office/drawing/2014/main" id="{47F22040-8523-AC13-0216-D1C2558E0690}"/>
              </a:ext>
            </a:extLst>
          </p:cNvPr>
          <p:cNvSpPr>
            <a:spLocks noGrp="1"/>
          </p:cNvSpPr>
          <p:nvPr>
            <p:ph type="body" sz="quarter" idx="23"/>
          </p:nvPr>
        </p:nvSpPr>
        <p:spPr/>
        <p:txBody>
          <a:bodyPr/>
          <a:lstStyle/>
          <a:p>
            <a:pPr marL="0" indent="0">
              <a:buNone/>
            </a:pPr>
            <a:r>
              <a:rPr lang="nb-NO" dirty="0"/>
              <a:t>Det er viktig å få tilbakemelding på om noen av anleggene er avslått med tanke på fukt inne i enheter og eventuell kostnad for utbedring av dette om skader oppstår. </a:t>
            </a:r>
          </a:p>
          <a:p>
            <a:pPr marL="0" indent="0">
              <a:buNone/>
            </a:pPr>
            <a:r>
              <a:rPr lang="nb-NO" dirty="0"/>
              <a:t>Dette også for et bedre innemiljø som er godt for bygningene. </a:t>
            </a:r>
          </a:p>
          <a:p>
            <a:pPr marL="0" indent="0">
              <a:buNone/>
            </a:pPr>
            <a:r>
              <a:rPr lang="nb-NO" dirty="0"/>
              <a:t>Det er derfor viktig at alle leiligheter er koblet til internett enten via </a:t>
            </a:r>
            <a:r>
              <a:rPr lang="nb-NO" dirty="0" err="1"/>
              <a:t>tp</a:t>
            </a:r>
            <a:r>
              <a:rPr lang="nb-NO" dirty="0"/>
              <a:t>-link eller aksesspunkt.</a:t>
            </a:r>
          </a:p>
          <a:p>
            <a:endParaRPr lang="nb-NO" dirty="0"/>
          </a:p>
        </p:txBody>
      </p:sp>
      <p:sp>
        <p:nvSpPr>
          <p:cNvPr id="4" name="Plassholder for tekst 3">
            <a:extLst>
              <a:ext uri="{FF2B5EF4-FFF2-40B4-BE49-F238E27FC236}">
                <a16:creationId xmlns:a16="http://schemas.microsoft.com/office/drawing/2014/main" id="{4680A63A-8254-E275-D80B-64EF3C0284B6}"/>
              </a:ext>
            </a:extLst>
          </p:cNvPr>
          <p:cNvSpPr>
            <a:spLocks noGrp="1"/>
          </p:cNvSpPr>
          <p:nvPr>
            <p:ph type="body" sz="quarter" idx="25"/>
          </p:nvPr>
        </p:nvSpPr>
        <p:spPr/>
        <p:txBody>
          <a:bodyPr>
            <a:normAutofit lnSpcReduction="10000"/>
          </a:bodyPr>
          <a:lstStyle/>
          <a:p>
            <a:r>
              <a:rPr lang="nb-NO" dirty="0"/>
              <a:t>Serviceavtale for anlegget med entreprenør er pr. d.d. ikke signert av styret. En eventuell avtale vil inneha filterskifte/utlevering av filter. </a:t>
            </a:r>
          </a:p>
          <a:p>
            <a:r>
              <a:rPr lang="nb-NO" dirty="0"/>
              <a:t>For øvrig vedlikehold i borettslaget vises det til at borettslaget har avtale med Bate om vedlikeholdsplan. Denne planen viser anbefalt vedlikeholdsarbeid </a:t>
            </a:r>
            <a:r>
              <a:rPr lang="nb-NO" dirty="0" err="1"/>
              <a:t>ifor</a:t>
            </a:r>
            <a:r>
              <a:rPr lang="nb-NO" dirty="0"/>
              <a:t> de neste 10 årene.</a:t>
            </a:r>
          </a:p>
          <a:p>
            <a:endParaRPr lang="nb-NO" dirty="0"/>
          </a:p>
        </p:txBody>
      </p:sp>
      <p:sp>
        <p:nvSpPr>
          <p:cNvPr id="5" name="Tittel 4">
            <a:extLst>
              <a:ext uri="{FF2B5EF4-FFF2-40B4-BE49-F238E27FC236}">
                <a16:creationId xmlns:a16="http://schemas.microsoft.com/office/drawing/2014/main" id="{070387FA-FE32-0654-258B-E083A751E30A}"/>
              </a:ext>
            </a:extLst>
          </p:cNvPr>
          <p:cNvSpPr>
            <a:spLocks noGrp="1"/>
          </p:cNvSpPr>
          <p:nvPr>
            <p:ph type="title"/>
          </p:nvPr>
        </p:nvSpPr>
        <p:spPr/>
        <p:txBody>
          <a:bodyPr/>
          <a:lstStyle/>
          <a:p>
            <a:r>
              <a:rPr lang="nb-NO" dirty="0"/>
              <a:t>Videre bruk og ivaretakelse av anlegget</a:t>
            </a:r>
          </a:p>
        </p:txBody>
      </p:sp>
    </p:spTree>
    <p:extLst>
      <p:ext uri="{BB962C8B-B14F-4D97-AF65-F5344CB8AC3E}">
        <p14:creationId xmlns:p14="http://schemas.microsoft.com/office/powerpoint/2010/main" val="2433731697"/>
      </p:ext>
    </p:extLst>
  </p:cSld>
  <p:clrMapOvr>
    <a:masterClrMapping/>
  </p:clrMapOvr>
</p:sld>
</file>

<file path=ppt/theme/theme1.xml><?xml version="1.0" encoding="utf-8"?>
<a:theme xmlns:a="http://schemas.openxmlformats.org/drawingml/2006/main" name="Office-tema">
  <a:themeElements>
    <a:clrScheme name="Bate-fargerX">
      <a:dk1>
        <a:srgbClr val="000000"/>
      </a:dk1>
      <a:lt1>
        <a:srgbClr val="FFFFFF"/>
      </a:lt1>
      <a:dk2>
        <a:srgbClr val="ED1B24"/>
      </a:dk2>
      <a:lt2>
        <a:srgbClr val="F3F0EE"/>
      </a:lt2>
      <a:accent1>
        <a:srgbClr val="ED1B24"/>
      </a:accent1>
      <a:accent2>
        <a:srgbClr val="DC7078"/>
      </a:accent2>
      <a:accent3>
        <a:srgbClr val="C2B2B5"/>
      </a:accent3>
      <a:accent4>
        <a:srgbClr val="C8BFB7"/>
      </a:accent4>
      <a:accent5>
        <a:srgbClr val="E8E5DE"/>
      </a:accent5>
      <a:accent6>
        <a:srgbClr val="F3F0EE"/>
      </a:accent6>
      <a:hlink>
        <a:srgbClr val="013D7B"/>
      </a:hlink>
      <a:folHlink>
        <a:srgbClr val="ED1B2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mal Bate.pptx" id="{DA1C8004-BDF7-48DE-BB4A-255A6C72718C}" vid="{F66ECD25-5EB8-41F2-A947-73558BDA12A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lientnr_x002e_ xmlns="84068a92-0787-481c-b0c8-a96701d43527" xsi:nil="true"/>
    <lcf76f155ced4ddcb4097134ff3c332f xmlns="84068a92-0787-481c-b0c8-a96701d43527">
      <Terms xmlns="http://schemas.microsoft.com/office/infopath/2007/PartnerControls"/>
    </lcf76f155ced4ddcb4097134ff3c332f>
    <TaxCatchAll xmlns="62c13883-c331-4fdf-ade0-0d53cd5e3c5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9D17834D859EA4B9912E40CEEE645D2" ma:contentTypeVersion="22" ma:contentTypeDescription="Opprett et nytt dokument." ma:contentTypeScope="" ma:versionID="33783dd079c92152a49e405a6f300877">
  <xsd:schema xmlns:xsd="http://www.w3.org/2001/XMLSchema" xmlns:xs="http://www.w3.org/2001/XMLSchema" xmlns:p="http://schemas.microsoft.com/office/2006/metadata/properties" xmlns:ns2="84068a92-0787-481c-b0c8-a96701d43527" xmlns:ns3="6eb83858-237c-4d9e-980a-c6da7e1b3786" xmlns:ns4="62c13883-c331-4fdf-ade0-0d53cd5e3c57" targetNamespace="http://schemas.microsoft.com/office/2006/metadata/properties" ma:root="true" ma:fieldsID="db6d5eea6d88cf1cfc2c25ab5869a7f1" ns2:_="" ns3:_="" ns4:_="">
    <xsd:import namespace="84068a92-0787-481c-b0c8-a96701d43527"/>
    <xsd:import namespace="6eb83858-237c-4d9e-980a-c6da7e1b3786"/>
    <xsd:import namespace="62c13883-c331-4fdf-ade0-0d53cd5e3c5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Klientnr_x002e_"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68a92-0787-481c-b0c8-a96701d435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Klientnr_x002e_" ma:index="17" nillable="true" ma:displayName="Klient nr." ma:decimals="0" ma:description="klientnr." ma:format="Dropdown" ma:indexed="true" ma:internalName="Klientnr_x002e_" ma:percentage="FALSE">
      <xsd:simpleType>
        <xsd:restriction base="dms:Number"/>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36adf9e1-26ce-4c0b-a1be-9f97b22470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b83858-237c-4d9e-980a-c6da7e1b3786"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c13883-c331-4fdf-ade0-0d53cd5e3c5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f38e4d6-27ee-495c-8a28-845cd45186f3}" ma:internalName="TaxCatchAll" ma:showField="CatchAllData" ma:web="6eb83858-237c-4d9e-980a-c6da7e1b37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4721A2-A365-48A4-8F64-E80909724386}">
  <ds:schemaRefs>
    <ds:schemaRef ds:uri="6eb83858-237c-4d9e-980a-c6da7e1b3786"/>
    <ds:schemaRef ds:uri="http://purl.org/dc/elements/1.1/"/>
    <ds:schemaRef ds:uri="http://schemas.microsoft.com/office/2006/metadata/properties"/>
    <ds:schemaRef ds:uri="http://schemas.microsoft.com/office/2006/documentManagement/types"/>
    <ds:schemaRef ds:uri="62c13883-c331-4fdf-ade0-0d53cd5e3c57"/>
    <ds:schemaRef ds:uri="http://purl.org/dc/terms/"/>
    <ds:schemaRef ds:uri="http://schemas.openxmlformats.org/package/2006/metadata/core-properties"/>
    <ds:schemaRef ds:uri="84068a92-0787-481c-b0c8-a96701d43527"/>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34C2C9F-C339-4381-8DAA-E1036F175A38}">
  <ds:schemaRefs>
    <ds:schemaRef ds:uri="62c13883-c331-4fdf-ade0-0d53cd5e3c57"/>
    <ds:schemaRef ds:uri="6eb83858-237c-4d9e-980a-c6da7e1b3786"/>
    <ds:schemaRef ds:uri="84068a92-0787-481c-b0c8-a96701d435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ACBB9E-D582-4CF3-B730-8AC923AD9B6F}">
  <ds:schemaRefs>
    <ds:schemaRef ds:uri="http://schemas.microsoft.com/sharepoint/v3/contenttype/forms"/>
  </ds:schemaRefs>
</ds:datastoreItem>
</file>

<file path=docMetadata/LabelInfo.xml><?xml version="1.0" encoding="utf-8"?>
<clbl:labelList xmlns:clbl="http://schemas.microsoft.com/office/2020/mipLabelMetadata">
  <clbl:label id="{b15b85a3-49ac-4de7-8094-0ba22dde37ac}" enabled="0" method="" siteId="{b15b85a3-49ac-4de7-8094-0ba22dde37ac}" removed="1"/>
</clbl:labelList>
</file>

<file path=docProps/app.xml><?xml version="1.0" encoding="utf-8"?>
<Properties xmlns="http://schemas.openxmlformats.org/officeDocument/2006/extended-properties" xmlns:vt="http://schemas.openxmlformats.org/officeDocument/2006/docPropsVTypes">
  <Template>Powerpoint mal Bate</Template>
  <TotalTime>0</TotalTime>
  <Words>1220</Words>
  <Application>Microsoft Office PowerPoint</Application>
  <PresentationFormat>Widescreen</PresentationFormat>
  <Paragraphs>132</Paragraphs>
  <Slides>15</Slides>
  <Notes>4</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15</vt:i4>
      </vt:variant>
    </vt:vector>
  </HeadingPairs>
  <TitlesOfParts>
    <vt:vector size="18" baseType="lpstr">
      <vt:lpstr>Arial</vt:lpstr>
      <vt:lpstr>Calibri</vt:lpstr>
      <vt:lpstr>Office-tema</vt:lpstr>
      <vt:lpstr>PowerPoint-presentasjon</vt:lpstr>
      <vt:lpstr>PowerPoint-presentasjon</vt:lpstr>
      <vt:lpstr>Hvem er vi – og hvilke roller har vi?</vt:lpstr>
      <vt:lpstr>Bakgrunn for montering av balansert ventilasjon</vt:lpstr>
      <vt:lpstr>Bates rolle i prosjektet</vt:lpstr>
      <vt:lpstr>Status</vt:lpstr>
      <vt:lpstr>Utfordringer og spørsmål i prosjektet</vt:lpstr>
      <vt:lpstr>Fordeler med balansert ventilasjon</vt:lpstr>
      <vt:lpstr>Videre bruk og ivaretakelse av anlegget</vt:lpstr>
      <vt:lpstr>Om ventilasjonsanlegget</vt:lpstr>
      <vt:lpstr>Service og garanti samt eventuelle forbehold</vt:lpstr>
      <vt:lpstr>Noen spørsmål og svar</vt:lpstr>
      <vt:lpstr>Serviceavtale</vt:lpstr>
      <vt:lpstr>Rens av kanaler etc.</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Kristian Ekeland</dc:creator>
  <cp:lastModifiedBy>Ane Kristine Gangstad</cp:lastModifiedBy>
  <cp:revision>3</cp:revision>
  <dcterms:created xsi:type="dcterms:W3CDTF">2025-10-03T08:11:27Z</dcterms:created>
  <dcterms:modified xsi:type="dcterms:W3CDTF">2025-10-06T10:39:30Z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0x010100A9D17834D859EA4B9912E40CEEE645D2</vt:lpwstr>
  </property>
  <property fmtid="{D5CDD505-2E9C-101B-9397-08002B2CF9AE}" pid="3" name="MediaServiceImageTags">
    <vt:lpwstr/>
  </property>
</Properties>
</file>